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9" r:id="rId3"/>
    <p:sldMasterId id="2147483677" r:id="rId4"/>
    <p:sldMasterId id="2147483691" r:id="rId5"/>
  </p:sldMasterIdLst>
  <p:notesMasterIdLst>
    <p:notesMasterId r:id="rId16"/>
  </p:notesMasterIdLst>
  <p:sldIdLst>
    <p:sldId id="271" r:id="rId6"/>
    <p:sldId id="272" r:id="rId7"/>
    <p:sldId id="275" r:id="rId8"/>
    <p:sldId id="276" r:id="rId9"/>
    <p:sldId id="277" r:id="rId10"/>
    <p:sldId id="269" r:id="rId11"/>
    <p:sldId id="278" r:id="rId12"/>
    <p:sldId id="279" r:id="rId13"/>
    <p:sldId id="280" r:id="rId14"/>
    <p:sldId id="273" r:id="rId15"/>
  </p:sldIdLst>
  <p:sldSz cx="12192000" cy="6858000"/>
  <p:notesSz cx="6735763" cy="9866313"/>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81" autoAdjust="0"/>
    <p:restoredTop sz="68534" autoAdjust="0"/>
  </p:normalViewPr>
  <p:slideViewPr>
    <p:cSldViewPr snapToGrid="0">
      <p:cViewPr varScale="1">
        <p:scale>
          <a:sx n="77" d="100"/>
          <a:sy n="77" d="100"/>
        </p:scale>
        <p:origin x="1152"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viewProps" Target="viewProps.xml"/><Relationship Id="rId3" Type="http://schemas.openxmlformats.org/officeDocument/2006/relationships/slideMaster" Target="slideMasters/slide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3.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theme" Target="theme/theme1.xml"/><Relationship Id="rId4" Type="http://schemas.openxmlformats.org/officeDocument/2006/relationships/slideMaster" Target="slideMasters/slideMaster2.xml"/><Relationship Id="rId9" Type="http://schemas.openxmlformats.org/officeDocument/2006/relationships/slide" Target="slides/slide4.xml"/><Relationship Id="rId14"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15373" y="0"/>
            <a:ext cx="2918831" cy="495029"/>
          </a:xfrm>
          <a:prstGeom prst="rect">
            <a:avLst/>
          </a:prstGeom>
        </p:spPr>
        <p:txBody>
          <a:bodyPr vert="horz" lIns="91440" tIns="45720" rIns="91440" bIns="45720" rtlCol="0"/>
          <a:lstStyle>
            <a:lvl1pPr algn="r">
              <a:defRPr sz="1200"/>
            </a:lvl1pPr>
          </a:lstStyle>
          <a:p>
            <a:fld id="{D0E9B5C5-F3DF-4518-8308-1C88199FC576}" type="datetimeFigureOut">
              <a:rPr lang="nb-NO" smtClean="0"/>
              <a:t>14.09.2018</a:t>
            </a:fld>
            <a:endParaRPr lang="nb-NO"/>
          </a:p>
        </p:txBody>
      </p:sp>
      <p:sp>
        <p:nvSpPr>
          <p:cNvPr id="4" name="Plassholder for lysbilde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73577" y="4748163"/>
            <a:ext cx="5388610" cy="3884861"/>
          </a:xfrm>
          <a:prstGeom prst="rect">
            <a:avLst/>
          </a:prstGeom>
        </p:spPr>
        <p:txBody>
          <a:bodyPr vert="horz" lIns="91440" tIns="45720" rIns="91440" bIns="45720" rtlCol="0"/>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6" name="Plassholder for bunntekst 5"/>
          <p:cNvSpPr>
            <a:spLocks noGrp="1"/>
          </p:cNvSpPr>
          <p:nvPr>
            <p:ph type="ftr" sz="quarter" idx="4"/>
          </p:nvPr>
        </p:nvSpPr>
        <p:spPr>
          <a:xfrm>
            <a:off x="0" y="9371286"/>
            <a:ext cx="2918831" cy="495028"/>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15373" y="9371286"/>
            <a:ext cx="2918831" cy="495028"/>
          </a:xfrm>
          <a:prstGeom prst="rect">
            <a:avLst/>
          </a:prstGeom>
        </p:spPr>
        <p:txBody>
          <a:bodyPr vert="horz" lIns="91440" tIns="45720" rIns="91440" bIns="45720" rtlCol="0" anchor="b"/>
          <a:lstStyle>
            <a:lvl1pPr algn="r">
              <a:defRPr sz="1200"/>
            </a:lvl1pPr>
          </a:lstStyle>
          <a:p>
            <a:fld id="{CE1C96D5-C4C2-4964-8DED-8E024A60A3BD}" type="slidenum">
              <a:rPr lang="nb-NO" smtClean="0"/>
              <a:t>‹#›</a:t>
            </a:fld>
            <a:endParaRPr lang="nb-NO"/>
          </a:p>
        </p:txBody>
      </p:sp>
    </p:spTree>
    <p:extLst>
      <p:ext uri="{BB962C8B-B14F-4D97-AF65-F5344CB8AC3E}">
        <p14:creationId xmlns:p14="http://schemas.microsoft.com/office/powerpoint/2010/main" val="23081807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200" b="0" i="0" u="none" strike="noStrike" kern="1200" cap="none" spc="0" normalizeH="0" baseline="0" noProof="0" dirty="0" smtClean="0">
                <a:ln>
                  <a:noFill/>
                </a:ln>
                <a:solidFill>
                  <a:prstClr val="black"/>
                </a:solidFill>
                <a:effectLst/>
                <a:uLnTx/>
                <a:uFillTx/>
                <a:latin typeface="+mn-lt"/>
                <a:ea typeface="+mn-ea"/>
                <a:cs typeface="+mn-cs"/>
              </a:rPr>
              <a:t>Til instruktør: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200" b="0" i="0" u="none" strike="noStrike" kern="1200" cap="none" spc="0" normalizeH="0" baseline="0" noProof="0" dirty="0" smtClean="0">
                <a:ln>
                  <a:noFill/>
                </a:ln>
                <a:solidFill>
                  <a:prstClr val="black"/>
                </a:solidFill>
                <a:effectLst/>
                <a:uLnTx/>
                <a:uFillTx/>
                <a:latin typeface="+mn-lt"/>
                <a:ea typeface="+mn-ea"/>
                <a:cs typeface="+mn-cs"/>
              </a:rPr>
              <a:t>Dette er introduksjonen til kurset. Her skal deltakerne bli kjent og reflektere over rollen de har på tatt seg. I tillegg gir vi dem noen verktøy for hvordan de kan tenke om rollen som tillitsvalgt.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200" b="0" i="0" u="none" strike="noStrike" kern="1200" cap="none" spc="0" normalizeH="0" baseline="0" noProof="0" dirty="0" smtClean="0">
                <a:ln>
                  <a:noFill/>
                </a:ln>
                <a:solidFill>
                  <a:prstClr val="black"/>
                </a:solidFill>
                <a:effectLst/>
                <a:uLnTx/>
                <a:uFillTx/>
                <a:latin typeface="+mn-lt"/>
                <a:ea typeface="+mn-ea"/>
                <a:cs typeface="+mn-cs"/>
              </a:rPr>
              <a:t>Manus: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200" b="0" i="0" u="none" strike="noStrike" kern="1200" cap="none" spc="0" normalizeH="0" baseline="0" noProof="0" dirty="0" smtClean="0">
                <a:ln>
                  <a:noFill/>
                </a:ln>
                <a:solidFill>
                  <a:prstClr val="black"/>
                </a:solidFill>
                <a:effectLst/>
                <a:uLnTx/>
                <a:uFillTx/>
                <a:latin typeface="+mn-lt"/>
                <a:ea typeface="+mn-ea"/>
                <a:cs typeface="+mn-cs"/>
              </a:rPr>
              <a:t>Velkommen til kurs.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200" b="0" i="0" u="none" strike="noStrike" kern="1200" cap="none" spc="0" normalizeH="0" baseline="0" noProof="0" dirty="0" smtClean="0">
                <a:ln>
                  <a:noFill/>
                </a:ln>
                <a:solidFill>
                  <a:prstClr val="black"/>
                </a:solidFill>
                <a:effectLst/>
                <a:uLnTx/>
                <a:uFillTx/>
                <a:latin typeface="+mn-lt"/>
                <a:ea typeface="+mn-ea"/>
                <a:cs typeface="+mn-cs"/>
              </a:rPr>
              <a:t>Grunnkurs del 2. Det tredje i rekken som fundament for å bli en god tillitsvalgt. Først – bedriftsinternt kurs, så Uke 7, og til sist GK 2</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200" b="0" i="0" u="none" strike="noStrike" kern="1200" cap="none" spc="0" normalizeH="0" baseline="0" noProof="0" dirty="0" smtClean="0">
                <a:ln>
                  <a:noFill/>
                </a:ln>
                <a:solidFill>
                  <a:prstClr val="black"/>
                </a:solidFill>
                <a:effectLst/>
                <a:uLnTx/>
                <a:uFillTx/>
                <a:latin typeface="+mn-lt"/>
                <a:ea typeface="+mn-ea"/>
                <a:cs typeface="+mn-cs"/>
              </a:rPr>
              <a:t>GK2 er en del repetisjon fra de tidligere kursene, men vi går mer i dybden. I tillegg skal det gi rom for refleksjon på de områdene der dere har erfaringer og kanskje behov for noen avklaringer.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200" b="0" i="0" u="none" strike="noStrike" kern="1200" cap="none" spc="0" normalizeH="0" baseline="0" noProof="0" dirty="0" smtClean="0">
                <a:ln>
                  <a:noFill/>
                </a:ln>
                <a:solidFill>
                  <a:prstClr val="black"/>
                </a:solidFill>
                <a:effectLst/>
                <a:uLnTx/>
                <a:uFillTx/>
                <a:latin typeface="+mn-lt"/>
                <a:ea typeface="+mn-ea"/>
                <a:cs typeface="+mn-cs"/>
              </a:rPr>
              <a:t>Det som er nytt på dette kurset er forhandlinger og forhandlingsteori + lønn og lønnsdannelse.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200" b="0" i="0" u="none" strike="noStrike" kern="1200" cap="none" spc="0" normalizeH="0" baseline="0" noProof="0" dirty="0" smtClean="0">
                <a:ln>
                  <a:noFill/>
                </a:ln>
                <a:solidFill>
                  <a:prstClr val="black"/>
                </a:solidFill>
                <a:effectLst/>
                <a:uLnTx/>
                <a:uFillTx/>
                <a:latin typeface="+mn-lt"/>
                <a:ea typeface="+mn-ea"/>
                <a:cs typeface="+mn-cs"/>
              </a:rPr>
              <a:t>Bli kjent.</a:t>
            </a:r>
          </a:p>
          <a:p>
            <a:endParaRPr lang="nb-NO" dirty="0"/>
          </a:p>
        </p:txBody>
      </p:sp>
      <p:sp>
        <p:nvSpPr>
          <p:cNvPr id="4" name="Plassholder for lysbildenummer 3"/>
          <p:cNvSpPr>
            <a:spLocks noGrp="1"/>
          </p:cNvSpPr>
          <p:nvPr>
            <p:ph type="sldNum" sz="quarter" idx="10"/>
          </p:nvPr>
        </p:nvSpPr>
        <p:spPr/>
        <p:txBody>
          <a:bodyPr/>
          <a:lstStyle/>
          <a:p>
            <a:fld id="{D60B51AC-F4F3-624A-984C-DB3639108764}" type="slidenum">
              <a:rPr lang="nb-NO">
                <a:solidFill>
                  <a:prstClr val="black"/>
                </a:solidFill>
              </a:rPr>
              <a:pPr/>
              <a:t>1</a:t>
            </a:fld>
            <a:endParaRPr lang="nb-NO">
              <a:solidFill>
                <a:prstClr val="black"/>
              </a:solidFill>
            </a:endParaRPr>
          </a:p>
        </p:txBody>
      </p:sp>
    </p:spTree>
    <p:extLst>
      <p:ext uri="{BB962C8B-B14F-4D97-AF65-F5344CB8AC3E}">
        <p14:creationId xmlns:p14="http://schemas.microsoft.com/office/powerpoint/2010/main" val="33765636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D60B51AC-F4F3-624A-984C-DB3639108764}" type="slidenum">
              <a:rPr lang="nb-NO" smtClean="0"/>
              <a:pPr/>
              <a:t>10</a:t>
            </a:fld>
            <a:endParaRPr lang="nb-NO"/>
          </a:p>
        </p:txBody>
      </p:sp>
    </p:spTree>
    <p:extLst>
      <p:ext uri="{BB962C8B-B14F-4D97-AF65-F5344CB8AC3E}">
        <p14:creationId xmlns:p14="http://schemas.microsoft.com/office/powerpoint/2010/main" val="17778162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200" b="0" i="0" u="none" strike="noStrike" kern="1200" cap="none" spc="0" normalizeH="0" baseline="0" noProof="0" dirty="0" smtClean="0">
                <a:ln>
                  <a:noFill/>
                </a:ln>
                <a:solidFill>
                  <a:prstClr val="black"/>
                </a:solidFill>
                <a:effectLst/>
                <a:uLnTx/>
                <a:uFillTx/>
                <a:latin typeface="+mn-lt"/>
                <a:ea typeface="+mn-ea"/>
                <a:cs typeface="+mn-cs"/>
              </a:rPr>
              <a:t>Nå har du vært tillitsvalgt i flere måneder, og du har vært gjennom en intern kursing i bedriften samt Uke 7.</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200" b="0" i="0" u="none" strike="noStrike" kern="1200" cap="none" spc="0" normalizeH="0" baseline="0" noProof="0" dirty="0" smtClean="0">
                <a:ln>
                  <a:noFill/>
                </a:ln>
                <a:solidFill>
                  <a:prstClr val="black"/>
                </a:solidFill>
                <a:effectLst/>
                <a:uLnTx/>
                <a:uFillTx/>
                <a:latin typeface="+mn-lt"/>
                <a:ea typeface="+mn-ea"/>
                <a:cs typeface="+mn-cs"/>
              </a:rPr>
              <a:t>Vi vil gjerne starte kurset med å høre hva du har opplevd og hvordan du reflekterer rundt dette.</a:t>
            </a:r>
          </a:p>
          <a:p>
            <a:endParaRPr lang="nb-NO" dirty="0"/>
          </a:p>
        </p:txBody>
      </p:sp>
      <p:sp>
        <p:nvSpPr>
          <p:cNvPr id="4" name="Plassholder for lysbildenummer 3"/>
          <p:cNvSpPr>
            <a:spLocks noGrp="1"/>
          </p:cNvSpPr>
          <p:nvPr>
            <p:ph type="sldNum" sz="quarter" idx="10"/>
          </p:nvPr>
        </p:nvSpPr>
        <p:spPr/>
        <p:txBody>
          <a:bodyPr/>
          <a:lstStyle/>
          <a:p>
            <a:fld id="{D60B51AC-F4F3-624A-984C-DB3639108764}" type="slidenum">
              <a:rPr lang="nb-NO">
                <a:solidFill>
                  <a:prstClr val="black"/>
                </a:solidFill>
              </a:rPr>
              <a:pPr/>
              <a:t>2</a:t>
            </a:fld>
            <a:endParaRPr lang="nb-NO">
              <a:solidFill>
                <a:prstClr val="black"/>
              </a:solidFill>
            </a:endParaRPr>
          </a:p>
        </p:txBody>
      </p:sp>
    </p:spTree>
    <p:extLst>
      <p:ext uri="{BB962C8B-B14F-4D97-AF65-F5344CB8AC3E}">
        <p14:creationId xmlns:p14="http://schemas.microsoft.com/office/powerpoint/2010/main" val="3506308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Hvilke erfaringer du gjort</a:t>
            </a:r>
            <a:r>
              <a:rPr lang="nb-NO" baseline="0" dirty="0" smtClean="0"/>
              <a:t> deg siden oppstarten som tillitsvalgt? La gruppa drøfte seg i mellom hva de har lært og fått erfaring med som tillitsvalgte.</a:t>
            </a:r>
            <a:endParaRPr lang="nb-NO" dirty="0"/>
          </a:p>
        </p:txBody>
      </p:sp>
      <p:sp>
        <p:nvSpPr>
          <p:cNvPr id="4" name="Plassholder for lysbildenummer 3"/>
          <p:cNvSpPr>
            <a:spLocks noGrp="1"/>
          </p:cNvSpPr>
          <p:nvPr>
            <p:ph type="sldNum" sz="quarter" idx="10"/>
          </p:nvPr>
        </p:nvSpPr>
        <p:spPr/>
        <p:txBody>
          <a:bodyPr/>
          <a:lstStyle/>
          <a:p>
            <a:fld id="{D60B51AC-F4F3-624A-984C-DB3639108764}" type="slidenum">
              <a:rPr lang="nb-NO" smtClean="0">
                <a:solidFill>
                  <a:prstClr val="black"/>
                </a:solidFill>
              </a:rPr>
              <a:pPr/>
              <a:t>3</a:t>
            </a:fld>
            <a:endParaRPr lang="nb-NO" dirty="0">
              <a:solidFill>
                <a:prstClr val="black"/>
              </a:solidFill>
            </a:endParaRPr>
          </a:p>
        </p:txBody>
      </p:sp>
    </p:spTree>
    <p:extLst>
      <p:ext uri="{BB962C8B-B14F-4D97-AF65-F5344CB8AC3E}">
        <p14:creationId xmlns:p14="http://schemas.microsoft.com/office/powerpoint/2010/main" val="19784219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Med bakgrunn i diskusjonen og refleksjonen – hvilke forventninger har du til kurset? Hvordan bør det legges opp?</a:t>
            </a:r>
            <a:endParaRPr lang="nb-NO" dirty="0"/>
          </a:p>
        </p:txBody>
      </p:sp>
      <p:sp>
        <p:nvSpPr>
          <p:cNvPr id="4" name="Plassholder for lysbildenummer 3"/>
          <p:cNvSpPr>
            <a:spLocks noGrp="1"/>
          </p:cNvSpPr>
          <p:nvPr>
            <p:ph type="sldNum" sz="quarter" idx="10"/>
          </p:nvPr>
        </p:nvSpPr>
        <p:spPr/>
        <p:txBody>
          <a:bodyPr/>
          <a:lstStyle/>
          <a:p>
            <a:fld id="{D60B51AC-F4F3-624A-984C-DB3639108764}" type="slidenum">
              <a:rPr lang="nb-NO" smtClean="0">
                <a:solidFill>
                  <a:prstClr val="black"/>
                </a:solidFill>
              </a:rPr>
              <a:pPr/>
              <a:t>4</a:t>
            </a:fld>
            <a:endParaRPr lang="nb-NO" dirty="0">
              <a:solidFill>
                <a:prstClr val="black"/>
              </a:solidFill>
            </a:endParaRPr>
          </a:p>
        </p:txBody>
      </p:sp>
    </p:spTree>
    <p:extLst>
      <p:ext uri="{BB962C8B-B14F-4D97-AF65-F5344CB8AC3E}">
        <p14:creationId xmlns:p14="http://schemas.microsoft.com/office/powerpoint/2010/main" val="1663145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aseline="0" dirty="0" smtClean="0"/>
              <a:t>For å oppsummere: Tillitsvalgtrollen er mangslungen, og det er ikke bare-bare å gi en kort beskrivelse av hva det går ut på. Her er det listet opp noen punkter. Det er imidlertid viktig å huske på at hele kurset i større eller mindre grad, handler om tillitsvalgtes rolle, og alt vi gjør her, skal bidra til at du blir bedre og tryggere i rollen.</a:t>
            </a:r>
          </a:p>
        </p:txBody>
      </p:sp>
      <p:sp>
        <p:nvSpPr>
          <p:cNvPr id="4" name="Plassholder for lysbildenummer 3"/>
          <p:cNvSpPr>
            <a:spLocks noGrp="1"/>
          </p:cNvSpPr>
          <p:nvPr>
            <p:ph type="sldNum" sz="quarter" idx="10"/>
          </p:nvPr>
        </p:nvSpPr>
        <p:spPr/>
        <p:txBody>
          <a:bodyPr/>
          <a:lstStyle/>
          <a:p>
            <a:fld id="{D60B51AC-F4F3-624A-984C-DB3639108764}" type="slidenum">
              <a:rPr lang="nb-NO" smtClean="0">
                <a:solidFill>
                  <a:prstClr val="black"/>
                </a:solidFill>
              </a:rPr>
              <a:pPr/>
              <a:t>5</a:t>
            </a:fld>
            <a:endParaRPr lang="nb-NO" dirty="0">
              <a:solidFill>
                <a:prstClr val="black"/>
              </a:solidFill>
            </a:endParaRPr>
          </a:p>
        </p:txBody>
      </p:sp>
    </p:spTree>
    <p:extLst>
      <p:ext uri="{BB962C8B-B14F-4D97-AF65-F5344CB8AC3E}">
        <p14:creationId xmlns:p14="http://schemas.microsoft.com/office/powerpoint/2010/main" val="28430215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En metode vi har</a:t>
            </a:r>
            <a:r>
              <a:rPr lang="nb-NO" baseline="0" dirty="0" smtClean="0"/>
              <a:t> brukt for å tilnærme oss rollen, er å fokusere på hva det er å være en attraktiv arbeidsgiver og en attraktiv arbeidstaker.</a:t>
            </a:r>
          </a:p>
          <a:p>
            <a:r>
              <a:rPr lang="nb-NO" baseline="0" dirty="0" smtClean="0"/>
              <a:t>Svarene man får på dette, sier mye om hvordan man skal jobbe som tillitsvalgt – både opp mot ledelsen og mot de tillitsvalgte.</a:t>
            </a:r>
          </a:p>
          <a:p>
            <a:endParaRPr lang="nb-NO" baseline="0" dirty="0" smtClean="0"/>
          </a:p>
          <a:p>
            <a:r>
              <a:rPr lang="nb-NO" baseline="0" dirty="0" smtClean="0"/>
              <a:t>De pedagogiske solene kan tegnes på tavla, og deltakerne kommer med innspill. Etterpå kan dere vurdere om de tillitsvalgte kan bidra til å understøtte medlemmene slik at de blir attraktive arbeidstakere og for arbeidsgiveren for at den skal bli attraktiv?</a:t>
            </a:r>
          </a:p>
          <a:p>
            <a:endParaRPr lang="nb-NO" baseline="0" dirty="0" smtClean="0"/>
          </a:p>
          <a:p>
            <a:r>
              <a:rPr lang="nb-NO" baseline="0" dirty="0" smtClean="0"/>
              <a:t>Spør gjerne hvilke av ordene/temaene de tillitsvalgte kan påvirke. Og svaret på det er at de kan påvirker tilnærmet alt</a:t>
            </a:r>
            <a:r>
              <a:rPr lang="nb-NO" baseline="0" dirty="0" smtClean="0">
                <a:sym typeface="Wingdings" panose="05000000000000000000" pitchFamily="2" charset="2"/>
              </a:rPr>
              <a:t></a:t>
            </a:r>
            <a:endParaRPr lang="nb-NO" baseline="0" dirty="0" smtClean="0"/>
          </a:p>
          <a:p>
            <a:endParaRPr lang="nb-NO" baseline="0" dirty="0" smtClean="0"/>
          </a:p>
          <a:p>
            <a:r>
              <a:rPr lang="nb-NO" dirty="0" smtClean="0"/>
              <a:t>Fundament</a:t>
            </a:r>
            <a:r>
              <a:rPr lang="nb-NO" baseline="0" dirty="0" smtClean="0"/>
              <a:t> for rollen, ledestjerne og arbeidsmetodikk</a:t>
            </a:r>
            <a:endParaRPr lang="nb-NO" dirty="0"/>
          </a:p>
        </p:txBody>
      </p:sp>
      <p:sp>
        <p:nvSpPr>
          <p:cNvPr id="4" name="Plassholder for lysbildenummer 3"/>
          <p:cNvSpPr>
            <a:spLocks noGrp="1"/>
          </p:cNvSpPr>
          <p:nvPr>
            <p:ph type="sldNum" sz="quarter" idx="10"/>
          </p:nvPr>
        </p:nvSpPr>
        <p:spPr/>
        <p:txBody>
          <a:bodyPr/>
          <a:lstStyle/>
          <a:p>
            <a:fld id="{CE1C96D5-C4C2-4964-8DED-8E024A60A3BD}" type="slidenum">
              <a:rPr lang="nb-NO" smtClean="0"/>
              <a:t>6</a:t>
            </a:fld>
            <a:endParaRPr lang="nb-NO"/>
          </a:p>
        </p:txBody>
      </p:sp>
    </p:spTree>
    <p:extLst>
      <p:ext uri="{BB962C8B-B14F-4D97-AF65-F5344CB8AC3E}">
        <p14:creationId xmlns:p14="http://schemas.microsoft.com/office/powerpoint/2010/main" val="22704571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Litt repetisjon om hva som gir handlingsrom som TV:</a:t>
            </a:r>
          </a:p>
          <a:p>
            <a:r>
              <a:rPr lang="nb-NO" dirty="0" smtClean="0"/>
              <a:t>Det er viktig at du som tillitsvalgt</a:t>
            </a:r>
            <a:r>
              <a:rPr lang="nb-NO" baseline="0" dirty="0" smtClean="0"/>
              <a:t> har relativt god kjennskap til lov- og avtaleverk. Her er det gjennom årene forhandlet frem løsninger som bidrar til at vi som tillitsvalgte har påvirkningskraft. Vi har forhandlingsrett og drøftingsrett. Vi forhandler lønn, vi er med i tilsettingsprosesser, skal være med i drøftinger ved omfattende endringer av driften, vi skal være med i omstillingsprosesser og nedbemanning. Særlig gir del 2 i hovedavtalen mange rettigheter til tv. Del 1 gir et innblikk i elementer som skal inn i bedriftsavtalen – her har vi forhandlingsrett.</a:t>
            </a:r>
            <a:endParaRPr lang="nb-NO" dirty="0"/>
          </a:p>
        </p:txBody>
      </p:sp>
      <p:sp>
        <p:nvSpPr>
          <p:cNvPr id="4" name="Plassholder for lysbildenummer 3"/>
          <p:cNvSpPr>
            <a:spLocks noGrp="1"/>
          </p:cNvSpPr>
          <p:nvPr>
            <p:ph type="sldNum" sz="quarter" idx="10"/>
          </p:nvPr>
        </p:nvSpPr>
        <p:spPr/>
        <p:txBody>
          <a:bodyPr/>
          <a:lstStyle/>
          <a:p>
            <a:fld id="{D60B51AC-F4F3-624A-984C-DB3639108764}" type="slidenum">
              <a:rPr lang="nb-NO" smtClean="0">
                <a:solidFill>
                  <a:prstClr val="black"/>
                </a:solidFill>
              </a:rPr>
              <a:pPr/>
              <a:t>7</a:t>
            </a:fld>
            <a:endParaRPr lang="nb-NO" dirty="0">
              <a:solidFill>
                <a:prstClr val="black"/>
              </a:solidFill>
            </a:endParaRPr>
          </a:p>
        </p:txBody>
      </p:sp>
    </p:spTree>
    <p:extLst>
      <p:ext uri="{BB962C8B-B14F-4D97-AF65-F5344CB8AC3E}">
        <p14:creationId xmlns:p14="http://schemas.microsoft.com/office/powerpoint/2010/main" val="18299384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Og</a:t>
            </a:r>
            <a:r>
              <a:rPr lang="nb-NO" baseline="0" dirty="0" smtClean="0"/>
              <a:t> litt repetisjon av hva som begrenser handlingsrommet:</a:t>
            </a:r>
          </a:p>
          <a:p>
            <a:r>
              <a:rPr lang="nb-NO" dirty="0" smtClean="0"/>
              <a:t>Det er ikke alt tillitsvalgte kan påvirke, protestere på eller ta hånd om. Det er viktig å kjenne til hva som begrenser tillitsvalgtes rolle slik at man ikke forsøker</a:t>
            </a:r>
            <a:r>
              <a:rPr lang="nb-NO" baseline="0" dirty="0" smtClean="0"/>
              <a:t> å ta opp kamper som man en dømt til å tape. All forskning på området viser at de som lykkes i tillitsvalgtrollen er de som samarbeider godt med ledelsen – har en god relasjon. Det betyr ikke at man skal legge seg flat for ledelsen, men man må forsøke å bygge et forhold basert på tillit og resept: Sammen skal vi bidra til å skape attraktive arbeidsplasser og attraktive arbeidstakere.</a:t>
            </a:r>
          </a:p>
          <a:p>
            <a:r>
              <a:rPr lang="nb-NO" baseline="0" dirty="0" smtClean="0"/>
              <a:t>Tillitsvalgte bør også finne ut hvilke </a:t>
            </a:r>
            <a:r>
              <a:rPr lang="nb-NO" baseline="0" dirty="0" err="1" smtClean="0"/>
              <a:t>standing</a:t>
            </a:r>
            <a:r>
              <a:rPr lang="nb-NO" baseline="0" dirty="0" smtClean="0"/>
              <a:t> tidligere tillitsvalgte i bedriften har hatt. Dette vil påvirke relasjonen nye tillitsvalgte får både til ledelsen og til medlemmene.</a:t>
            </a:r>
            <a:endParaRPr lang="nb-NO" dirty="0"/>
          </a:p>
        </p:txBody>
      </p:sp>
      <p:sp>
        <p:nvSpPr>
          <p:cNvPr id="4" name="Plassholder for lysbildenummer 3"/>
          <p:cNvSpPr>
            <a:spLocks noGrp="1"/>
          </p:cNvSpPr>
          <p:nvPr>
            <p:ph type="sldNum" sz="quarter" idx="10"/>
          </p:nvPr>
        </p:nvSpPr>
        <p:spPr/>
        <p:txBody>
          <a:bodyPr/>
          <a:lstStyle/>
          <a:p>
            <a:fld id="{D60B51AC-F4F3-624A-984C-DB3639108764}" type="slidenum">
              <a:rPr lang="nb-NO" smtClean="0">
                <a:solidFill>
                  <a:prstClr val="black"/>
                </a:solidFill>
              </a:rPr>
              <a:pPr/>
              <a:t>8</a:t>
            </a:fld>
            <a:endParaRPr lang="nb-NO" dirty="0">
              <a:solidFill>
                <a:prstClr val="black"/>
              </a:solidFill>
            </a:endParaRPr>
          </a:p>
        </p:txBody>
      </p:sp>
    </p:spTree>
    <p:extLst>
      <p:ext uri="{BB962C8B-B14F-4D97-AF65-F5344CB8AC3E}">
        <p14:creationId xmlns:p14="http://schemas.microsoft.com/office/powerpoint/2010/main" val="28199485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Kort</a:t>
            </a:r>
            <a:r>
              <a:rPr lang="nb-NO" baseline="0" dirty="0" smtClean="0"/>
              <a:t> repetisjon og oppsummering av sekvensen. Du har store muligheter, og du er ikke alene! Denne innledningen skal ligge som et bakteppe for det videre kurset. Alt vi snakker om berører på en eller annen måte tillitsvalgtes rolle.</a:t>
            </a:r>
            <a:endParaRPr lang="nb-NO" dirty="0"/>
          </a:p>
        </p:txBody>
      </p:sp>
      <p:sp>
        <p:nvSpPr>
          <p:cNvPr id="4" name="Plassholder for lysbildenummer 3"/>
          <p:cNvSpPr>
            <a:spLocks noGrp="1"/>
          </p:cNvSpPr>
          <p:nvPr>
            <p:ph type="sldNum" sz="quarter" idx="10"/>
          </p:nvPr>
        </p:nvSpPr>
        <p:spPr/>
        <p:txBody>
          <a:bodyPr/>
          <a:lstStyle/>
          <a:p>
            <a:fld id="{D60B51AC-F4F3-624A-984C-DB3639108764}" type="slidenum">
              <a:rPr lang="nb-NO" smtClean="0">
                <a:solidFill>
                  <a:prstClr val="black"/>
                </a:solidFill>
              </a:rPr>
              <a:pPr/>
              <a:t>9</a:t>
            </a:fld>
            <a:endParaRPr lang="nb-NO" dirty="0">
              <a:solidFill>
                <a:prstClr val="black"/>
              </a:solidFill>
            </a:endParaRPr>
          </a:p>
        </p:txBody>
      </p:sp>
    </p:spTree>
    <p:extLst>
      <p:ext uri="{BB962C8B-B14F-4D97-AF65-F5344CB8AC3E}">
        <p14:creationId xmlns:p14="http://schemas.microsoft.com/office/powerpoint/2010/main" val="342136479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emf"/><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0.emf"/><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0.emf"/><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0.emf"/><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15.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0.emf"/><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pic>
        <p:nvPicPr>
          <p:cNvPr id="7" name="Bilde 6" descr="img_1600x1200.jpg"/>
          <p:cNvPicPr>
            <a:picLocks noChangeAspect="1"/>
          </p:cNvPicPr>
          <p:nvPr userDrawn="1"/>
        </p:nvPicPr>
        <p:blipFill>
          <a:blip r:embed="rId2" cstate="screen"/>
          <a:srcRect/>
          <a:stretch>
            <a:fillRect/>
          </a:stretch>
        </p:blipFill>
        <p:spPr>
          <a:xfrm>
            <a:off x="-49825" y="-46156"/>
            <a:ext cx="12334959" cy="4967691"/>
          </a:xfrm>
          <a:prstGeom prst="rect">
            <a:avLst/>
          </a:prstGeom>
        </p:spPr>
      </p:pic>
      <p:sp>
        <p:nvSpPr>
          <p:cNvPr id="10" name="Rektangel 9"/>
          <p:cNvSpPr/>
          <p:nvPr userDrawn="1"/>
        </p:nvSpPr>
        <p:spPr>
          <a:xfrm>
            <a:off x="-50801" y="4870450"/>
            <a:ext cx="12335935" cy="2082800"/>
          </a:xfrm>
          <a:prstGeom prst="rect">
            <a:avLst/>
          </a:prstGeom>
          <a:solidFill>
            <a:srgbClr val="2B899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nb-NO">
              <a:solidFill>
                <a:prstClr val="white"/>
              </a:solidFill>
            </a:endParaRPr>
          </a:p>
        </p:txBody>
      </p:sp>
      <p:sp>
        <p:nvSpPr>
          <p:cNvPr id="11" name="Rektangel 10"/>
          <p:cNvSpPr/>
          <p:nvPr userDrawn="1"/>
        </p:nvSpPr>
        <p:spPr>
          <a:xfrm>
            <a:off x="-50801" y="4870450"/>
            <a:ext cx="12335935" cy="54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nb-NO">
              <a:solidFill>
                <a:prstClr val="white"/>
              </a:solidFill>
            </a:endParaRPr>
          </a:p>
        </p:txBody>
      </p:sp>
      <p:sp>
        <p:nvSpPr>
          <p:cNvPr id="2" name="Tittel 1"/>
          <p:cNvSpPr>
            <a:spLocks noGrp="1"/>
          </p:cNvSpPr>
          <p:nvPr userDrawn="1">
            <p:ph type="ctrTitle"/>
          </p:nvPr>
        </p:nvSpPr>
        <p:spPr>
          <a:xfrm>
            <a:off x="377189" y="5105400"/>
            <a:ext cx="10363200" cy="1047750"/>
          </a:xfrm>
        </p:spPr>
        <p:txBody>
          <a:bodyPr anchor="t" anchorCtr="0">
            <a:normAutofit/>
          </a:bodyPr>
          <a:lstStyle>
            <a:lvl1pPr>
              <a:defRPr sz="2800">
                <a:solidFill>
                  <a:schemeClr val="bg1"/>
                </a:solidFill>
              </a:defRPr>
            </a:lvl1pPr>
          </a:lstStyle>
          <a:p>
            <a:r>
              <a:rPr lang="nb-NO" dirty="0" smtClean="0"/>
              <a:t>Klikk for å redigere tittelstil</a:t>
            </a:r>
            <a:endParaRPr lang="nb-NO" dirty="0"/>
          </a:p>
        </p:txBody>
      </p:sp>
      <p:sp>
        <p:nvSpPr>
          <p:cNvPr id="3" name="Undertittel 2"/>
          <p:cNvSpPr>
            <a:spLocks noGrp="1"/>
          </p:cNvSpPr>
          <p:nvPr userDrawn="1">
            <p:ph type="subTitle" idx="1"/>
          </p:nvPr>
        </p:nvSpPr>
        <p:spPr>
          <a:xfrm>
            <a:off x="385656" y="6289676"/>
            <a:ext cx="8534400" cy="441325"/>
          </a:xfrm>
        </p:spPr>
        <p:txBody>
          <a:bodyPr>
            <a:normAutofit/>
          </a:bodyPr>
          <a:lstStyle>
            <a:lvl1pPr marL="0" indent="0" algn="l">
              <a:buNone/>
              <a:defRPr sz="1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dirty="0" smtClean="0"/>
              <a:t>Klikk for å redigere undertittelstil i malen</a:t>
            </a:r>
            <a:endParaRPr lang="nb-NO" dirty="0"/>
          </a:p>
        </p:txBody>
      </p:sp>
      <p:sp>
        <p:nvSpPr>
          <p:cNvPr id="4" name="Plassholder for dato 3"/>
          <p:cNvSpPr>
            <a:spLocks noGrp="1"/>
          </p:cNvSpPr>
          <p:nvPr userDrawn="1">
            <p:ph type="dt" sz="half" idx="10"/>
          </p:nvPr>
        </p:nvSpPr>
        <p:spPr/>
        <p:txBody>
          <a:bodyPr/>
          <a:lstStyle/>
          <a:p>
            <a:fld id="{244352CE-47FB-7849-8B75-EC93718C1ADB}" type="datetimeFigureOut">
              <a:rPr lang="nn-NO" smtClean="0">
                <a:solidFill>
                  <a:prstClr val="black">
                    <a:tint val="75000"/>
                  </a:prstClr>
                </a:solidFill>
              </a:rPr>
              <a:pPr/>
              <a:t>14.09.2018</a:t>
            </a:fld>
            <a:endParaRPr lang="nb-NO">
              <a:solidFill>
                <a:prstClr val="black">
                  <a:tint val="75000"/>
                </a:prstClr>
              </a:solidFill>
            </a:endParaRPr>
          </a:p>
        </p:txBody>
      </p:sp>
      <p:sp>
        <p:nvSpPr>
          <p:cNvPr id="5" name="Plassholder for bunntekst 4"/>
          <p:cNvSpPr>
            <a:spLocks noGrp="1"/>
          </p:cNvSpPr>
          <p:nvPr userDrawn="1">
            <p:ph type="ftr" sz="quarter" idx="11"/>
          </p:nvPr>
        </p:nvSpPr>
        <p:spPr/>
        <p:txBody>
          <a:bodyPr/>
          <a:lstStyle/>
          <a:p>
            <a:endParaRPr lang="nb-NO" dirty="0">
              <a:solidFill>
                <a:prstClr val="black">
                  <a:tint val="75000"/>
                </a:prstClr>
              </a:solidFill>
            </a:endParaRPr>
          </a:p>
        </p:txBody>
      </p:sp>
      <p:sp>
        <p:nvSpPr>
          <p:cNvPr id="6" name="Plassholder for lysbildenummer 5"/>
          <p:cNvSpPr>
            <a:spLocks noGrp="1"/>
          </p:cNvSpPr>
          <p:nvPr userDrawn="1">
            <p:ph type="sldNum" sz="quarter" idx="12"/>
          </p:nvPr>
        </p:nvSpPr>
        <p:spPr/>
        <p:txBody>
          <a:bodyPr/>
          <a:lstStyle/>
          <a:p>
            <a:fld id="{BDF9988A-70E7-E14F-8A8E-87223BDAC7FD}" type="slidenum">
              <a:rPr lang="nb-NO" smtClean="0">
                <a:solidFill>
                  <a:prstClr val="black">
                    <a:tint val="75000"/>
                  </a:prstClr>
                </a:solidFill>
              </a:rPr>
              <a:pPr/>
              <a:t>‹#›</a:t>
            </a:fld>
            <a:endParaRPr lang="nb-NO">
              <a:solidFill>
                <a:prstClr val="black">
                  <a:tint val="75000"/>
                </a:prstClr>
              </a:solidFill>
            </a:endParaRPr>
          </a:p>
        </p:txBody>
      </p:sp>
      <p:pic>
        <p:nvPicPr>
          <p:cNvPr id="9" name="Bilde 8" descr="logo_neg.png"/>
          <p:cNvPicPr>
            <a:picLocks noChangeAspect="1"/>
          </p:cNvPicPr>
          <p:nvPr userDrawn="1"/>
        </p:nvPicPr>
        <p:blipFill>
          <a:blip r:embed="rId3" cstate="screen"/>
          <a:stretch>
            <a:fillRect/>
          </a:stretch>
        </p:blipFill>
        <p:spPr>
          <a:xfrm>
            <a:off x="309457" y="210676"/>
            <a:ext cx="3051809" cy="631819"/>
          </a:xfrm>
          <a:prstGeom prst="rect">
            <a:avLst/>
          </a:prstGeom>
        </p:spPr>
      </p:pic>
    </p:spTree>
    <p:extLst>
      <p:ext uri="{BB962C8B-B14F-4D97-AF65-F5344CB8AC3E}">
        <p14:creationId xmlns:p14="http://schemas.microsoft.com/office/powerpoint/2010/main" val="13695184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1_Tittellysbilde">
    <p:spTree>
      <p:nvGrpSpPr>
        <p:cNvPr id="1" name=""/>
        <p:cNvGrpSpPr/>
        <p:nvPr/>
      </p:nvGrpSpPr>
      <p:grpSpPr>
        <a:xfrm>
          <a:off x="0" y="0"/>
          <a:ext cx="0" cy="0"/>
          <a:chOff x="0" y="0"/>
          <a:chExt cx="0" cy="0"/>
        </a:xfrm>
      </p:grpSpPr>
      <p:pic>
        <p:nvPicPr>
          <p:cNvPr id="6" name="Bilde 5"/>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 y="-26314"/>
            <a:ext cx="12209543" cy="4995188"/>
          </a:xfrm>
          <a:prstGeom prst="rect">
            <a:avLst/>
          </a:prstGeom>
        </p:spPr>
      </p:pic>
      <p:sp>
        <p:nvSpPr>
          <p:cNvPr id="10" name="Rektangel 9"/>
          <p:cNvSpPr/>
          <p:nvPr userDrawn="1"/>
        </p:nvSpPr>
        <p:spPr>
          <a:xfrm>
            <a:off x="0" y="4870451"/>
            <a:ext cx="12213880" cy="2082800"/>
          </a:xfrm>
          <a:prstGeom prst="rect">
            <a:avLst/>
          </a:prstGeom>
          <a:solidFill>
            <a:schemeClr val="accent5">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nb-NO" sz="2400" dirty="0">
              <a:solidFill>
                <a:prstClr val="white"/>
              </a:solidFill>
            </a:endParaRPr>
          </a:p>
        </p:txBody>
      </p:sp>
      <p:sp>
        <p:nvSpPr>
          <p:cNvPr id="2" name="Tittel 1"/>
          <p:cNvSpPr>
            <a:spLocks noGrp="1"/>
          </p:cNvSpPr>
          <p:nvPr userDrawn="1">
            <p:ph type="ctrTitle" hasCustomPrompt="1"/>
          </p:nvPr>
        </p:nvSpPr>
        <p:spPr>
          <a:xfrm>
            <a:off x="377189" y="5105401"/>
            <a:ext cx="10363200" cy="1047751"/>
          </a:xfrm>
        </p:spPr>
        <p:txBody>
          <a:bodyPr anchor="t" anchorCtr="0">
            <a:normAutofit/>
          </a:bodyPr>
          <a:lstStyle>
            <a:lvl1pPr>
              <a:defRPr sz="4000">
                <a:solidFill>
                  <a:schemeClr val="bg1"/>
                </a:solidFill>
              </a:defRPr>
            </a:lvl1pPr>
          </a:lstStyle>
          <a:p>
            <a:r>
              <a:rPr lang="nb-NO" dirty="0" smtClean="0"/>
              <a:t>Klikk for å skrive tittel</a:t>
            </a:r>
            <a:endParaRPr lang="nb-NO" dirty="0"/>
          </a:p>
        </p:txBody>
      </p:sp>
      <p:sp>
        <p:nvSpPr>
          <p:cNvPr id="3" name="Undertittel 2"/>
          <p:cNvSpPr>
            <a:spLocks noGrp="1"/>
          </p:cNvSpPr>
          <p:nvPr userDrawn="1">
            <p:ph type="subTitle" idx="1" hasCustomPrompt="1"/>
          </p:nvPr>
        </p:nvSpPr>
        <p:spPr>
          <a:xfrm>
            <a:off x="385656" y="6289676"/>
            <a:ext cx="8534400" cy="441325"/>
          </a:xfrm>
        </p:spPr>
        <p:txBody>
          <a:bodyPr>
            <a:normAutofit/>
          </a:bodyPr>
          <a:lstStyle>
            <a:lvl1pPr marL="0" indent="0" algn="l">
              <a:buNone/>
              <a:defRPr sz="2133">
                <a:solidFill>
                  <a:schemeClr val="bg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nb-NO" dirty="0" smtClean="0"/>
              <a:t>Klikk for å skrive navn på foredragsholder</a:t>
            </a:r>
            <a:endParaRPr lang="nb-NO" dirty="0"/>
          </a:p>
        </p:txBody>
      </p:sp>
      <p:sp>
        <p:nvSpPr>
          <p:cNvPr id="4" name="Plassholder for dato 3"/>
          <p:cNvSpPr>
            <a:spLocks noGrp="1"/>
          </p:cNvSpPr>
          <p:nvPr userDrawn="1">
            <p:ph type="dt" sz="half" idx="10"/>
          </p:nvPr>
        </p:nvSpPr>
        <p:spPr>
          <a:xfrm>
            <a:off x="9127067" y="6289676"/>
            <a:ext cx="2844800" cy="365125"/>
          </a:xfrm>
          <a:prstGeom prst="rect">
            <a:avLst/>
          </a:prstGeom>
        </p:spPr>
        <p:txBody>
          <a:bodyPr/>
          <a:lstStyle>
            <a:lvl1pPr algn="r">
              <a:defRPr sz="1867">
                <a:solidFill>
                  <a:schemeClr val="bg1"/>
                </a:solidFill>
              </a:defRPr>
            </a:lvl1pPr>
          </a:lstStyle>
          <a:p>
            <a:pPr defTabSz="609585"/>
            <a:r>
              <a:rPr lang="nb-NO" smtClean="0">
                <a:solidFill>
                  <a:prstClr val="white"/>
                </a:solidFill>
              </a:rPr>
              <a:t>Klikk for å skrive dato</a:t>
            </a:r>
            <a:endParaRPr lang="nb-NO" dirty="0">
              <a:solidFill>
                <a:prstClr val="white"/>
              </a:solidFill>
            </a:endParaRPr>
          </a:p>
        </p:txBody>
      </p:sp>
      <p:pic>
        <p:nvPicPr>
          <p:cNvPr id="11" name="Bilde 10"/>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20133" y="-247506"/>
            <a:ext cx="3793067" cy="1772307"/>
          </a:xfrm>
          <a:prstGeom prst="rect">
            <a:avLst/>
          </a:prstGeom>
        </p:spPr>
      </p:pic>
    </p:spTree>
    <p:extLst>
      <p:ext uri="{BB962C8B-B14F-4D97-AF65-F5344CB8AC3E}">
        <p14:creationId xmlns:p14="http://schemas.microsoft.com/office/powerpoint/2010/main" val="35592305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dirty="0"/>
          </a:p>
        </p:txBody>
      </p:sp>
      <p:sp>
        <p:nvSpPr>
          <p:cNvPr id="3" name="Plassholder for innhold 2"/>
          <p:cNvSpPr>
            <a:spLocks noGrp="1"/>
          </p:cNvSpPr>
          <p:nvPr>
            <p:ph idx="1"/>
          </p:nvPr>
        </p:nvSpPr>
        <p:spPr>
          <a:xfrm>
            <a:off x="380999" y="1867200"/>
            <a:ext cx="10972800" cy="4332408"/>
          </a:xfrm>
        </p:spPr>
        <p:txBody>
          <a:body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Tree>
    <p:extLst>
      <p:ext uri="{BB962C8B-B14F-4D97-AF65-F5344CB8AC3E}">
        <p14:creationId xmlns:p14="http://schemas.microsoft.com/office/powerpoint/2010/main" val="19673183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dirty="0"/>
          </a:p>
        </p:txBody>
      </p:sp>
      <p:sp>
        <p:nvSpPr>
          <p:cNvPr id="3" name="Plassholder for innhold 2"/>
          <p:cNvSpPr>
            <a:spLocks noGrp="1"/>
          </p:cNvSpPr>
          <p:nvPr>
            <p:ph sz="half" idx="1"/>
          </p:nvPr>
        </p:nvSpPr>
        <p:spPr>
          <a:xfrm>
            <a:off x="384629" y="1867200"/>
            <a:ext cx="5643639" cy="4234192"/>
          </a:xfrm>
        </p:spPr>
        <p:txBody>
          <a:bodyPr>
            <a:normAutofit/>
          </a:bodyPr>
          <a:lstStyle>
            <a:lvl1pPr>
              <a:defRPr sz="2667"/>
            </a:lvl1pPr>
            <a:lvl2pPr>
              <a:defRPr sz="2667"/>
            </a:lvl2pPr>
            <a:lvl3pPr>
              <a:defRPr sz="2667"/>
            </a:lvl3pPr>
            <a:lvl4pPr>
              <a:defRPr sz="2667"/>
            </a:lvl4pPr>
            <a:lvl5pPr>
              <a:defRPr sz="2667"/>
            </a:lvl5pPr>
            <a:lvl6pPr>
              <a:defRPr sz="2400"/>
            </a:lvl6pPr>
            <a:lvl7pPr>
              <a:defRPr sz="2400"/>
            </a:lvl7pPr>
            <a:lvl8pPr>
              <a:defRPr sz="2400"/>
            </a:lvl8pPr>
            <a:lvl9pPr>
              <a:defRPr sz="2400"/>
            </a:lvl9p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
        <p:nvSpPr>
          <p:cNvPr id="4" name="Plassholder for innhold 3"/>
          <p:cNvSpPr>
            <a:spLocks noGrp="1"/>
          </p:cNvSpPr>
          <p:nvPr>
            <p:ph sz="half" idx="2"/>
          </p:nvPr>
        </p:nvSpPr>
        <p:spPr>
          <a:xfrm>
            <a:off x="6307667" y="1867873"/>
            <a:ext cx="5384800" cy="4246892"/>
          </a:xfrm>
        </p:spPr>
        <p:txBody>
          <a:bodyPr>
            <a:normAutofit/>
          </a:bodyPr>
          <a:lstStyle>
            <a:lvl1pPr>
              <a:defRPr sz="2667"/>
            </a:lvl1pPr>
            <a:lvl2pPr>
              <a:defRPr sz="2667"/>
            </a:lvl2pPr>
            <a:lvl3pPr>
              <a:defRPr sz="2667"/>
            </a:lvl3pPr>
            <a:lvl4pPr>
              <a:defRPr sz="2667"/>
            </a:lvl4pPr>
            <a:lvl5pPr>
              <a:defRPr sz="2667"/>
            </a:lvl5pPr>
            <a:lvl6pPr>
              <a:defRPr sz="2400"/>
            </a:lvl6pPr>
            <a:lvl7pPr>
              <a:defRPr sz="2400"/>
            </a:lvl7pPr>
            <a:lvl8pPr>
              <a:defRPr sz="2400"/>
            </a:lvl8pPr>
            <a:lvl9pPr>
              <a:defRPr sz="2400"/>
            </a:lvl9p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Tree>
    <p:extLst>
      <p:ext uri="{BB962C8B-B14F-4D97-AF65-F5344CB8AC3E}">
        <p14:creationId xmlns:p14="http://schemas.microsoft.com/office/powerpoint/2010/main" val="20280653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Farget bakgrunn">
    <p:spTree>
      <p:nvGrpSpPr>
        <p:cNvPr id="1" name=""/>
        <p:cNvGrpSpPr/>
        <p:nvPr/>
      </p:nvGrpSpPr>
      <p:grpSpPr>
        <a:xfrm>
          <a:off x="0" y="0"/>
          <a:ext cx="0" cy="0"/>
          <a:chOff x="0" y="0"/>
          <a:chExt cx="0" cy="0"/>
        </a:xfrm>
      </p:grpSpPr>
      <p:sp>
        <p:nvSpPr>
          <p:cNvPr id="8" name="Rektangel 7"/>
          <p:cNvSpPr/>
          <p:nvPr userDrawn="1"/>
        </p:nvSpPr>
        <p:spPr>
          <a:xfrm>
            <a:off x="0" y="0"/>
            <a:ext cx="12192000" cy="6858000"/>
          </a:xfrm>
          <a:prstGeom prst="rect">
            <a:avLst/>
          </a:prstGeom>
          <a:solidFill>
            <a:srgbClr val="2B899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nb-NO" sz="2400" dirty="0">
              <a:solidFill>
                <a:prstClr val="white"/>
              </a:solidFill>
            </a:endParaRPr>
          </a:p>
        </p:txBody>
      </p:sp>
      <p:sp>
        <p:nvSpPr>
          <p:cNvPr id="3" name="Plassholder for innhold 2"/>
          <p:cNvSpPr>
            <a:spLocks noGrp="1"/>
          </p:cNvSpPr>
          <p:nvPr>
            <p:ph idx="1"/>
          </p:nvPr>
        </p:nvSpPr>
        <p:spPr>
          <a:xfrm>
            <a:off x="380999" y="1117601"/>
            <a:ext cx="10972800" cy="5055812"/>
          </a:xfrm>
        </p:spPr>
        <p:txBody>
          <a:bodyPr/>
          <a:lstStyle>
            <a:lvl1pPr>
              <a:buFontTx/>
              <a:buNone/>
              <a:defRPr>
                <a:solidFill>
                  <a:schemeClr val="bg1"/>
                </a:solidFill>
              </a:defRPr>
            </a:lvl1pPr>
          </a:lstStyle>
          <a:p>
            <a:pPr lvl="0"/>
            <a:r>
              <a:rPr lang="nb-NO" dirty="0" smtClean="0"/>
              <a:t>Klikk for å redigere tekststiler i malen</a:t>
            </a:r>
          </a:p>
        </p:txBody>
      </p:sp>
      <p:cxnSp>
        <p:nvCxnSpPr>
          <p:cNvPr id="9" name="Rett linje 8"/>
          <p:cNvCxnSpPr/>
          <p:nvPr userDrawn="1"/>
        </p:nvCxnSpPr>
        <p:spPr>
          <a:xfrm>
            <a:off x="508000" y="6249821"/>
            <a:ext cx="11209867" cy="1588"/>
          </a:xfrm>
          <a:prstGeom prst="line">
            <a:avLst/>
          </a:prstGeom>
          <a:ln w="1270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10" name="Bilde 9" descr="f_lite.png"/>
          <p:cNvPicPr>
            <a:picLocks/>
          </p:cNvPicPr>
          <p:nvPr userDrawn="1"/>
        </p:nvPicPr>
        <p:blipFill>
          <a:blip r:embed="rId2" cstate="screen">
            <a:extLst>
              <a:ext uri="{28A0092B-C50C-407E-A947-70E740481C1C}">
                <a14:useLocalDpi xmlns:a14="http://schemas.microsoft.com/office/drawing/2010/main"/>
              </a:ext>
            </a:extLst>
          </a:blip>
          <a:stretch>
            <a:fillRect/>
          </a:stretch>
        </p:blipFill>
        <p:spPr>
          <a:xfrm>
            <a:off x="11144043" y="6277864"/>
            <a:ext cx="683891" cy="504952"/>
          </a:xfrm>
          <a:prstGeom prst="rect">
            <a:avLst/>
          </a:prstGeom>
        </p:spPr>
      </p:pic>
    </p:spTree>
    <p:extLst>
      <p:ext uri="{BB962C8B-B14F-4D97-AF65-F5344CB8AC3E}">
        <p14:creationId xmlns:p14="http://schemas.microsoft.com/office/powerpoint/2010/main" val="13764501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Klikk for å redigere tittelstil</a:t>
            </a:r>
            <a:endParaRPr lang="nb-NO" dirty="0"/>
          </a:p>
        </p:txBody>
      </p:sp>
    </p:spTree>
    <p:extLst>
      <p:ext uri="{BB962C8B-B14F-4D97-AF65-F5344CB8AC3E}">
        <p14:creationId xmlns:p14="http://schemas.microsoft.com/office/powerpoint/2010/main" val="20871958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om med bilde-media">
    <p:spTree>
      <p:nvGrpSpPr>
        <p:cNvPr id="1" name=""/>
        <p:cNvGrpSpPr/>
        <p:nvPr/>
      </p:nvGrpSpPr>
      <p:grpSpPr>
        <a:xfrm>
          <a:off x="0" y="0"/>
          <a:ext cx="0" cy="0"/>
          <a:chOff x="0" y="0"/>
          <a:chExt cx="0" cy="0"/>
        </a:xfrm>
      </p:grpSpPr>
      <p:sp>
        <p:nvSpPr>
          <p:cNvPr id="3" name="Plassholder for innhold 2"/>
          <p:cNvSpPr>
            <a:spLocks noGrp="1"/>
          </p:cNvSpPr>
          <p:nvPr>
            <p:ph idx="1"/>
          </p:nvPr>
        </p:nvSpPr>
        <p:spPr>
          <a:xfrm>
            <a:off x="380999" y="1930402"/>
            <a:ext cx="11311468" cy="4376967"/>
          </a:xfrm>
        </p:spPr>
        <p:txBody>
          <a:bodyPr/>
          <a:lstStyle>
            <a:lvl1pPr>
              <a:buNone/>
              <a:defRPr/>
            </a:lvl1pPr>
          </a:lstStyle>
          <a:p>
            <a:pPr lvl="0"/>
            <a:r>
              <a:rPr lang="nb-NO" dirty="0" smtClean="0"/>
              <a:t>Klikk for å redigere tekststiler i malen</a:t>
            </a:r>
          </a:p>
        </p:txBody>
      </p:sp>
    </p:spTree>
    <p:extLst>
      <p:ext uri="{BB962C8B-B14F-4D97-AF65-F5344CB8AC3E}">
        <p14:creationId xmlns:p14="http://schemas.microsoft.com/office/powerpoint/2010/main" val="19281095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Tom mal">
    <p:spTree>
      <p:nvGrpSpPr>
        <p:cNvPr id="1" name=""/>
        <p:cNvGrpSpPr/>
        <p:nvPr/>
      </p:nvGrpSpPr>
      <p:grpSpPr>
        <a:xfrm>
          <a:off x="0" y="0"/>
          <a:ext cx="0" cy="0"/>
          <a:chOff x="0" y="0"/>
          <a:chExt cx="0" cy="0"/>
        </a:xfrm>
      </p:grpSpPr>
    </p:spTree>
    <p:extLst>
      <p:ext uri="{BB962C8B-B14F-4D97-AF65-F5344CB8AC3E}">
        <p14:creationId xmlns:p14="http://schemas.microsoft.com/office/powerpoint/2010/main" val="36359700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1_Tom mal">
    <p:spTree>
      <p:nvGrpSpPr>
        <p:cNvPr id="1" name=""/>
        <p:cNvGrpSpPr/>
        <p:nvPr/>
      </p:nvGrpSpPr>
      <p:grpSpPr>
        <a:xfrm>
          <a:off x="0" y="0"/>
          <a:ext cx="0" cy="0"/>
          <a:chOff x="0" y="0"/>
          <a:chExt cx="0" cy="0"/>
        </a:xfrm>
      </p:grpSpPr>
      <p:pic>
        <p:nvPicPr>
          <p:cNvPr id="3" name="Bilde 5" descr="Logo_neg.pn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969362" y="2291894"/>
            <a:ext cx="8213061" cy="2274213"/>
          </a:xfrm>
          <a:prstGeom prst="rect">
            <a:avLst/>
          </a:prstGeom>
          <a:noFill/>
          <a:ln w="9525">
            <a:noFill/>
            <a:miter lim="800000"/>
            <a:headEnd/>
            <a:tailEnd/>
          </a:ln>
        </p:spPr>
      </p:pic>
      <p:pic>
        <p:nvPicPr>
          <p:cNvPr id="5" name="Bilde 4"/>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37009185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Forside 1">
    <p:spTree>
      <p:nvGrpSpPr>
        <p:cNvPr id="1" name=""/>
        <p:cNvGrpSpPr/>
        <p:nvPr/>
      </p:nvGrpSpPr>
      <p:grpSpPr>
        <a:xfrm>
          <a:off x="0" y="0"/>
          <a:ext cx="0" cy="0"/>
          <a:chOff x="0" y="0"/>
          <a:chExt cx="0" cy="0"/>
        </a:xfrm>
      </p:grpSpPr>
      <p:sp>
        <p:nvSpPr>
          <p:cNvPr id="10" name="Rektangel 9"/>
          <p:cNvSpPr/>
          <p:nvPr userDrawn="1"/>
        </p:nvSpPr>
        <p:spPr>
          <a:xfrm>
            <a:off x="0" y="1537"/>
            <a:ext cx="12192000" cy="5037495"/>
          </a:xfrm>
          <a:prstGeom prst="rect">
            <a:avLst/>
          </a:prstGeom>
          <a:solidFill>
            <a:srgbClr val="00B38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nb-NO" sz="2400">
              <a:solidFill>
                <a:prstClr val="white"/>
              </a:solidFill>
            </a:endParaRP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00456" y="5951781"/>
            <a:ext cx="1835997" cy="508035"/>
          </a:xfrm>
          <a:prstGeom prst="rect">
            <a:avLst/>
          </a:prstGeom>
        </p:spPr>
      </p:pic>
      <p:sp>
        <p:nvSpPr>
          <p:cNvPr id="12" name="Tittel 1"/>
          <p:cNvSpPr>
            <a:spLocks noGrp="1"/>
          </p:cNvSpPr>
          <p:nvPr>
            <p:ph type="ctrTitle" hasCustomPrompt="1"/>
          </p:nvPr>
        </p:nvSpPr>
        <p:spPr>
          <a:xfrm>
            <a:off x="379200" y="499201"/>
            <a:ext cx="10363200" cy="1047751"/>
          </a:xfrm>
        </p:spPr>
        <p:txBody>
          <a:bodyPr anchor="t" anchorCtr="0">
            <a:normAutofit/>
          </a:bodyPr>
          <a:lstStyle>
            <a:lvl1pPr>
              <a:defRPr sz="4267">
                <a:solidFill>
                  <a:schemeClr val="bg1"/>
                </a:solidFill>
              </a:defRPr>
            </a:lvl1pPr>
          </a:lstStyle>
          <a:p>
            <a:r>
              <a:rPr lang="nb-NO" dirty="0" smtClean="0"/>
              <a:t>Klikk for å skrive tittel</a:t>
            </a:r>
            <a:endParaRPr lang="nb-NO" dirty="0"/>
          </a:p>
        </p:txBody>
      </p:sp>
      <p:sp>
        <p:nvSpPr>
          <p:cNvPr id="13" name="Undertittel 2"/>
          <p:cNvSpPr>
            <a:spLocks noGrp="1"/>
          </p:cNvSpPr>
          <p:nvPr>
            <p:ph type="subTitle" idx="1" hasCustomPrompt="1"/>
          </p:nvPr>
        </p:nvSpPr>
        <p:spPr>
          <a:xfrm>
            <a:off x="374572" y="1540276"/>
            <a:ext cx="8534400" cy="441325"/>
          </a:xfrm>
        </p:spPr>
        <p:txBody>
          <a:bodyPr>
            <a:normAutofit/>
          </a:bodyPr>
          <a:lstStyle>
            <a:lvl1pPr marL="0" indent="0" algn="l">
              <a:buNone/>
              <a:defRPr sz="2133">
                <a:solidFill>
                  <a:schemeClr val="bg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nb-NO" dirty="0" smtClean="0"/>
              <a:t>Klikk for å skrive navn på foredragsholder</a:t>
            </a:r>
            <a:endParaRPr lang="nb-NO" dirty="0"/>
          </a:p>
        </p:txBody>
      </p:sp>
      <p:sp>
        <p:nvSpPr>
          <p:cNvPr id="14" name="Plassholder for dato 3"/>
          <p:cNvSpPr>
            <a:spLocks noGrp="1"/>
          </p:cNvSpPr>
          <p:nvPr>
            <p:ph type="dt" sz="half" idx="10"/>
          </p:nvPr>
        </p:nvSpPr>
        <p:spPr>
          <a:xfrm>
            <a:off x="9127067" y="1603856"/>
            <a:ext cx="2844800" cy="365125"/>
          </a:xfrm>
          <a:prstGeom prst="rect">
            <a:avLst/>
          </a:prstGeom>
        </p:spPr>
        <p:txBody>
          <a:bodyPr/>
          <a:lstStyle>
            <a:lvl1pPr algn="r">
              <a:defRPr sz="1867">
                <a:solidFill>
                  <a:schemeClr val="bg1"/>
                </a:solidFill>
              </a:defRPr>
            </a:lvl1pPr>
          </a:lstStyle>
          <a:p>
            <a:pPr defTabSz="609585"/>
            <a:r>
              <a:rPr lang="nb-NO" smtClean="0">
                <a:solidFill>
                  <a:prstClr val="white"/>
                </a:solidFill>
              </a:rPr>
              <a:t>Klikk for å skrive dato</a:t>
            </a:r>
            <a:endParaRPr lang="nb-NO" dirty="0">
              <a:solidFill>
                <a:prstClr val="white"/>
              </a:solidFill>
            </a:endParaRPr>
          </a:p>
        </p:txBody>
      </p:sp>
      <p:pic>
        <p:nvPicPr>
          <p:cNvPr id="2" name="Picture 1"/>
          <p:cNvPicPr>
            <a:picLocks noChangeAspect="1"/>
          </p:cNvPicPr>
          <p:nvPr userDrawn="1"/>
        </p:nvPicPr>
        <p:blipFill rotWithShape="1">
          <a:blip r:embed="rId3" cstate="hqprint">
            <a:extLst>
              <a:ext uri="{28A0092B-C50C-407E-A947-70E740481C1C}">
                <a14:useLocalDpi xmlns:a14="http://schemas.microsoft.com/office/drawing/2010/main"/>
              </a:ext>
            </a:extLst>
          </a:blip>
          <a:srcRect/>
          <a:stretch/>
        </p:blipFill>
        <p:spPr>
          <a:xfrm>
            <a:off x="2653177" y="2233657"/>
            <a:ext cx="6885648" cy="4226160"/>
          </a:xfrm>
          <a:prstGeom prst="rect">
            <a:avLst/>
          </a:prstGeom>
        </p:spPr>
      </p:pic>
    </p:spTree>
    <p:extLst>
      <p:ext uri="{BB962C8B-B14F-4D97-AF65-F5344CB8AC3E}">
        <p14:creationId xmlns:p14="http://schemas.microsoft.com/office/powerpoint/2010/main" val="3478168861"/>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Agenda">
    <p:spTree>
      <p:nvGrpSpPr>
        <p:cNvPr id="1" name=""/>
        <p:cNvGrpSpPr/>
        <p:nvPr/>
      </p:nvGrpSpPr>
      <p:grpSpPr>
        <a:xfrm>
          <a:off x="0" y="0"/>
          <a:ext cx="0" cy="0"/>
          <a:chOff x="0" y="0"/>
          <a:chExt cx="0" cy="0"/>
        </a:xfrm>
      </p:grpSpPr>
      <p:sp>
        <p:nvSpPr>
          <p:cNvPr id="8" name="Plassholder for innhold 2"/>
          <p:cNvSpPr>
            <a:spLocks noGrp="1"/>
          </p:cNvSpPr>
          <p:nvPr>
            <p:ph idx="1" hasCustomPrompt="1"/>
          </p:nvPr>
        </p:nvSpPr>
        <p:spPr>
          <a:xfrm>
            <a:off x="2697216" y="2630889"/>
            <a:ext cx="6797568" cy="3426571"/>
          </a:xfrm>
        </p:spPr>
        <p:txBody>
          <a:bodyPr>
            <a:normAutofit/>
          </a:bodyPr>
          <a:lstStyle>
            <a:lvl1pPr algn="l">
              <a:buClr>
                <a:srgbClr val="124E91"/>
              </a:buClr>
              <a:defRPr sz="3200">
                <a:solidFill>
                  <a:srgbClr val="124E91"/>
                </a:solidFill>
                <a:latin typeface="Arial" charset="0"/>
                <a:ea typeface="Arial" charset="0"/>
                <a:cs typeface="Arial" charset="0"/>
              </a:defRPr>
            </a:lvl1pPr>
            <a:lvl2pPr algn="l">
              <a:buClr>
                <a:srgbClr val="00B381"/>
              </a:buClr>
              <a:defRPr sz="2400">
                <a:latin typeface="Arial" charset="0"/>
                <a:ea typeface="Arial" charset="0"/>
                <a:cs typeface="Arial" charset="0"/>
              </a:defRPr>
            </a:lvl2pPr>
            <a:lvl3pPr algn="l">
              <a:buClr>
                <a:srgbClr val="00B381"/>
              </a:buClr>
              <a:defRPr sz="2400">
                <a:latin typeface="Arial" charset="0"/>
                <a:ea typeface="Arial" charset="0"/>
                <a:cs typeface="Arial" charset="0"/>
              </a:defRPr>
            </a:lvl3pPr>
            <a:lvl4pPr algn="l">
              <a:buClr>
                <a:srgbClr val="00B381"/>
              </a:buClr>
              <a:defRPr sz="2400">
                <a:latin typeface="Arial" charset="0"/>
                <a:ea typeface="Arial" charset="0"/>
                <a:cs typeface="Arial" charset="0"/>
              </a:defRPr>
            </a:lvl4pPr>
            <a:lvl5pPr algn="l">
              <a:buClr>
                <a:srgbClr val="00B381"/>
              </a:buClr>
              <a:defRPr sz="2400">
                <a:latin typeface="Arial" charset="0"/>
                <a:ea typeface="Arial" charset="0"/>
                <a:cs typeface="Arial" charset="0"/>
              </a:defRPr>
            </a:lvl5pPr>
          </a:lstStyle>
          <a:p>
            <a:pPr lvl="0"/>
            <a:r>
              <a:rPr lang="nb-NO" dirty="0" smtClean="0"/>
              <a:t>Klikk for å skrive tekst</a:t>
            </a:r>
            <a:endParaRPr lang="nb-NO" dirty="0"/>
          </a:p>
        </p:txBody>
      </p:sp>
      <p:sp>
        <p:nvSpPr>
          <p:cNvPr id="10" name="Rektangel 9"/>
          <p:cNvSpPr/>
          <p:nvPr userDrawn="1"/>
        </p:nvSpPr>
        <p:spPr>
          <a:xfrm>
            <a:off x="0" y="1615"/>
            <a:ext cx="12192000" cy="1879988"/>
          </a:xfrm>
          <a:prstGeom prst="rect">
            <a:avLst/>
          </a:prstGeom>
          <a:solidFill>
            <a:srgbClr val="00B38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nb-NO" sz="2400">
              <a:solidFill>
                <a:prstClr val="white"/>
              </a:solidFill>
            </a:endParaRPr>
          </a:p>
        </p:txBody>
      </p:sp>
      <p:sp>
        <p:nvSpPr>
          <p:cNvPr id="7" name="Tittel 1"/>
          <p:cNvSpPr>
            <a:spLocks noGrp="1"/>
          </p:cNvSpPr>
          <p:nvPr>
            <p:ph type="title" hasCustomPrompt="1"/>
          </p:nvPr>
        </p:nvSpPr>
        <p:spPr>
          <a:xfrm>
            <a:off x="384628" y="645623"/>
            <a:ext cx="10972800" cy="1143000"/>
          </a:xfrm>
        </p:spPr>
        <p:txBody>
          <a:bodyPr/>
          <a:lstStyle>
            <a:lvl1pPr>
              <a:defRPr b="0">
                <a:solidFill>
                  <a:schemeClr val="bg1"/>
                </a:solidFill>
                <a:latin typeface="Arial" charset="0"/>
                <a:ea typeface="Arial" charset="0"/>
                <a:cs typeface="Arial" charset="0"/>
              </a:defRPr>
            </a:lvl1pPr>
          </a:lstStyle>
          <a:p>
            <a:r>
              <a:rPr lang="nb-NO" dirty="0" smtClean="0"/>
              <a:t>Agenda</a:t>
            </a:r>
            <a:endParaRPr lang="nb-NO" dirty="0"/>
          </a:p>
        </p:txBody>
      </p:sp>
      <p:pic>
        <p:nvPicPr>
          <p:cNvPr id="2" name="Picture 1"/>
          <p:cNvPicPr>
            <a:picLocks noChangeAspect="1"/>
          </p:cNvPicPr>
          <p:nvPr userDrawn="1"/>
        </p:nvPicPr>
        <p:blipFill>
          <a:blip r:embed="rId2"/>
          <a:stretch>
            <a:fillRect/>
          </a:stretch>
        </p:blipFill>
        <p:spPr>
          <a:xfrm>
            <a:off x="0" y="1881603"/>
            <a:ext cx="12192000" cy="571500"/>
          </a:xfrm>
          <a:prstGeom prst="rect">
            <a:avLst/>
          </a:prstGeom>
        </p:spPr>
      </p:pic>
    </p:spTree>
    <p:extLst>
      <p:ext uri="{BB962C8B-B14F-4D97-AF65-F5344CB8AC3E}">
        <p14:creationId xmlns:p14="http://schemas.microsoft.com/office/powerpoint/2010/main" val="65862144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Klikk for å redigere tittelstil</a:t>
            </a:r>
            <a:endParaRPr lang="nb-NO" dirty="0"/>
          </a:p>
        </p:txBody>
      </p:sp>
      <p:sp>
        <p:nvSpPr>
          <p:cNvPr id="3" name="Plassholder for innhold 2"/>
          <p:cNvSpPr>
            <a:spLocks noGrp="1"/>
          </p:cNvSpPr>
          <p:nvPr>
            <p:ph idx="1"/>
          </p:nvPr>
        </p:nvSpPr>
        <p:spPr>
          <a:xfrm>
            <a:off x="380999" y="1930401"/>
            <a:ext cx="10972800" cy="4376967"/>
          </a:xfrm>
        </p:spPr>
        <p:txBody>
          <a:body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
        <p:nvSpPr>
          <p:cNvPr id="4" name="Plassholder for dato 3"/>
          <p:cNvSpPr>
            <a:spLocks noGrp="1"/>
          </p:cNvSpPr>
          <p:nvPr>
            <p:ph type="dt" sz="half" idx="10"/>
          </p:nvPr>
        </p:nvSpPr>
        <p:spPr/>
        <p:txBody>
          <a:bodyPr/>
          <a:lstStyle/>
          <a:p>
            <a:fld id="{244352CE-47FB-7849-8B75-EC93718C1ADB}" type="datetimeFigureOut">
              <a:rPr lang="nn-NO" smtClean="0">
                <a:solidFill>
                  <a:prstClr val="black">
                    <a:tint val="75000"/>
                  </a:prstClr>
                </a:solidFill>
              </a:rPr>
              <a:pPr/>
              <a:t>14.09.2018</a:t>
            </a:fld>
            <a:endParaRPr lang="nb-NO" dirty="0">
              <a:solidFill>
                <a:prstClr val="black">
                  <a:tint val="75000"/>
                </a:prstClr>
              </a:solidFill>
            </a:endParaRPr>
          </a:p>
        </p:txBody>
      </p:sp>
      <p:sp>
        <p:nvSpPr>
          <p:cNvPr id="5" name="Plassholder for bunntekst 4"/>
          <p:cNvSpPr>
            <a:spLocks noGrp="1"/>
          </p:cNvSpPr>
          <p:nvPr>
            <p:ph type="ftr" sz="quarter" idx="11"/>
          </p:nvPr>
        </p:nvSpPr>
        <p:spPr/>
        <p:txBody>
          <a:bodyPr/>
          <a:lstStyle/>
          <a:p>
            <a:endParaRPr lang="nb-NO">
              <a:solidFill>
                <a:prstClr val="black">
                  <a:tint val="75000"/>
                </a:prstClr>
              </a:solidFill>
            </a:endParaRPr>
          </a:p>
        </p:txBody>
      </p:sp>
      <p:sp>
        <p:nvSpPr>
          <p:cNvPr id="6" name="Plassholder for lysbildenummer 5"/>
          <p:cNvSpPr>
            <a:spLocks noGrp="1"/>
          </p:cNvSpPr>
          <p:nvPr>
            <p:ph type="sldNum" sz="quarter" idx="12"/>
          </p:nvPr>
        </p:nvSpPr>
        <p:spPr/>
        <p:txBody>
          <a:bodyPr/>
          <a:lstStyle/>
          <a:p>
            <a:fld id="{BDF9988A-70E7-E14F-8A8E-87223BDAC7FD}" type="slidenum">
              <a:rPr lang="nb-NO" smtClean="0">
                <a:solidFill>
                  <a:prstClr val="black">
                    <a:tint val="75000"/>
                  </a:prstClr>
                </a:solidFill>
              </a:rPr>
              <a:pPr/>
              <a:t>‹#›</a:t>
            </a:fld>
            <a:endParaRPr lang="nb-NO">
              <a:solidFill>
                <a:prstClr val="black">
                  <a:tint val="75000"/>
                </a:prstClr>
              </a:solidFill>
            </a:endParaRPr>
          </a:p>
        </p:txBody>
      </p:sp>
    </p:spTree>
    <p:extLst>
      <p:ext uri="{BB962C8B-B14F-4D97-AF65-F5344CB8AC3E}">
        <p14:creationId xmlns:p14="http://schemas.microsoft.com/office/powerpoint/2010/main" val="41561749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chart">
  <p:cSld name="Tittel og diagram">
    <p:spTree>
      <p:nvGrpSpPr>
        <p:cNvPr id="1" name=""/>
        <p:cNvGrpSpPr/>
        <p:nvPr/>
      </p:nvGrpSpPr>
      <p:grpSpPr>
        <a:xfrm>
          <a:off x="0" y="0"/>
          <a:ext cx="0" cy="0"/>
          <a:chOff x="0" y="0"/>
          <a:chExt cx="0" cy="0"/>
        </a:xfrm>
      </p:grpSpPr>
      <p:sp>
        <p:nvSpPr>
          <p:cNvPr id="2" name="Tittel 1"/>
          <p:cNvSpPr>
            <a:spLocks noGrp="1"/>
          </p:cNvSpPr>
          <p:nvPr>
            <p:ph type="title"/>
          </p:nvPr>
        </p:nvSpPr>
        <p:spPr>
          <a:xfrm>
            <a:off x="817033" y="692151"/>
            <a:ext cx="10560051" cy="1143000"/>
          </a:xfrm>
        </p:spPr>
        <p:txBody>
          <a:bodyPr/>
          <a:lstStyle/>
          <a:p>
            <a:r>
              <a:rPr lang="nb-NO" smtClean="0"/>
              <a:t>Klikk for å redigere tittelstil</a:t>
            </a:r>
            <a:endParaRPr lang="nb-NO"/>
          </a:p>
        </p:txBody>
      </p:sp>
      <p:sp>
        <p:nvSpPr>
          <p:cNvPr id="3" name="Plassholder for diagram 2"/>
          <p:cNvSpPr>
            <a:spLocks noGrp="1"/>
          </p:cNvSpPr>
          <p:nvPr>
            <p:ph type="chart" idx="1"/>
          </p:nvPr>
        </p:nvSpPr>
        <p:spPr>
          <a:xfrm>
            <a:off x="817033" y="1835151"/>
            <a:ext cx="10560051" cy="3609975"/>
          </a:xfrm>
        </p:spPr>
        <p:txBody>
          <a:bodyPr/>
          <a:lstStyle/>
          <a:p>
            <a:endParaRPr lang="nb-NO"/>
          </a:p>
        </p:txBody>
      </p:sp>
    </p:spTree>
    <p:extLst>
      <p:ext uri="{BB962C8B-B14F-4D97-AF65-F5344CB8AC3E}">
        <p14:creationId xmlns:p14="http://schemas.microsoft.com/office/powerpoint/2010/main" val="7533503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orside 1">
    <p:spTree>
      <p:nvGrpSpPr>
        <p:cNvPr id="1" name=""/>
        <p:cNvGrpSpPr/>
        <p:nvPr/>
      </p:nvGrpSpPr>
      <p:grpSpPr>
        <a:xfrm>
          <a:off x="0" y="0"/>
          <a:ext cx="0" cy="0"/>
          <a:chOff x="0" y="0"/>
          <a:chExt cx="0" cy="0"/>
        </a:xfrm>
      </p:grpSpPr>
      <p:sp>
        <p:nvSpPr>
          <p:cNvPr id="10" name="Rektangel 9"/>
          <p:cNvSpPr/>
          <p:nvPr userDrawn="1"/>
        </p:nvSpPr>
        <p:spPr>
          <a:xfrm>
            <a:off x="0" y="1537"/>
            <a:ext cx="12192000" cy="5037495"/>
          </a:xfrm>
          <a:prstGeom prst="rect">
            <a:avLst/>
          </a:prstGeom>
          <a:solidFill>
            <a:srgbClr val="00B38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nb-NO" sz="2400">
              <a:solidFill>
                <a:prstClr val="white"/>
              </a:solidFill>
            </a:endParaRP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00456" y="5951781"/>
            <a:ext cx="1835997" cy="508035"/>
          </a:xfrm>
          <a:prstGeom prst="rect">
            <a:avLst/>
          </a:prstGeom>
        </p:spPr>
      </p:pic>
      <p:sp>
        <p:nvSpPr>
          <p:cNvPr id="12" name="Tittel 1"/>
          <p:cNvSpPr>
            <a:spLocks noGrp="1"/>
          </p:cNvSpPr>
          <p:nvPr>
            <p:ph type="ctrTitle" hasCustomPrompt="1"/>
          </p:nvPr>
        </p:nvSpPr>
        <p:spPr>
          <a:xfrm>
            <a:off x="379200" y="499201"/>
            <a:ext cx="11268817" cy="1047751"/>
          </a:xfrm>
        </p:spPr>
        <p:txBody>
          <a:bodyPr anchor="t" anchorCtr="0">
            <a:normAutofit/>
          </a:bodyPr>
          <a:lstStyle>
            <a:lvl1pPr>
              <a:defRPr sz="4267">
                <a:solidFill>
                  <a:schemeClr val="bg1"/>
                </a:solidFill>
              </a:defRPr>
            </a:lvl1pPr>
          </a:lstStyle>
          <a:p>
            <a:r>
              <a:rPr lang="nb-NO" dirty="0" smtClean="0"/>
              <a:t>Klikk for å skrive tittel</a:t>
            </a:r>
            <a:endParaRPr lang="nb-NO" dirty="0"/>
          </a:p>
        </p:txBody>
      </p:sp>
      <p:pic>
        <p:nvPicPr>
          <p:cNvPr id="3" name="Picture 2"/>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2653177" y="2241993"/>
            <a:ext cx="6885648" cy="4236620"/>
          </a:xfrm>
          <a:prstGeom prst="rect">
            <a:avLst/>
          </a:prstGeom>
        </p:spPr>
      </p:pic>
      <p:sp>
        <p:nvSpPr>
          <p:cNvPr id="9" name="Text Placeholder 8"/>
          <p:cNvSpPr>
            <a:spLocks noGrp="1"/>
          </p:cNvSpPr>
          <p:nvPr>
            <p:ph type="body" sz="quarter" idx="11" hasCustomPrompt="1"/>
          </p:nvPr>
        </p:nvSpPr>
        <p:spPr>
          <a:xfrm>
            <a:off x="374651" y="5707939"/>
            <a:ext cx="2163503" cy="545176"/>
          </a:xfrm>
        </p:spPr>
        <p:txBody>
          <a:bodyPr>
            <a:noAutofit/>
          </a:bodyPr>
          <a:lstStyle>
            <a:lvl1pPr marL="0" indent="0" algn="l">
              <a:buFontTx/>
              <a:buNone/>
              <a:defRPr sz="1467" baseline="0">
                <a:solidFill>
                  <a:srgbClr val="124E9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err="1" smtClean="0"/>
              <a:t>Klikk</a:t>
            </a:r>
            <a:r>
              <a:rPr lang="en-US" dirty="0" smtClean="0"/>
              <a:t> for </a:t>
            </a:r>
            <a:r>
              <a:rPr lang="en-US" dirty="0" err="1" smtClean="0"/>
              <a:t>å</a:t>
            </a:r>
            <a:r>
              <a:rPr lang="en-US" dirty="0" smtClean="0"/>
              <a:t> </a:t>
            </a:r>
            <a:r>
              <a:rPr lang="en-US" dirty="0" err="1" smtClean="0"/>
              <a:t>skrive</a:t>
            </a:r>
            <a:r>
              <a:rPr lang="en-US" dirty="0" smtClean="0"/>
              <a:t> </a:t>
            </a:r>
            <a:r>
              <a:rPr lang="en-US" dirty="0" err="1" smtClean="0"/>
              <a:t>navn</a:t>
            </a:r>
            <a:r>
              <a:rPr lang="en-US" dirty="0" smtClean="0"/>
              <a:t> </a:t>
            </a:r>
            <a:r>
              <a:rPr lang="en-US" dirty="0" err="1" smtClean="0"/>
              <a:t>på</a:t>
            </a:r>
            <a:r>
              <a:rPr lang="en-US" dirty="0" smtClean="0"/>
              <a:t> </a:t>
            </a:r>
            <a:r>
              <a:rPr lang="en-US" dirty="0" err="1" smtClean="0"/>
              <a:t>foredragsholder</a:t>
            </a:r>
            <a:endParaRPr lang="en-US" dirty="0"/>
          </a:p>
        </p:txBody>
      </p:sp>
      <p:sp>
        <p:nvSpPr>
          <p:cNvPr id="16" name="Text Placeholder 15"/>
          <p:cNvSpPr>
            <a:spLocks noGrp="1"/>
          </p:cNvSpPr>
          <p:nvPr>
            <p:ph type="body" sz="quarter" idx="12" hasCustomPrompt="1"/>
          </p:nvPr>
        </p:nvSpPr>
        <p:spPr>
          <a:xfrm>
            <a:off x="374651" y="6275283"/>
            <a:ext cx="2163503" cy="203331"/>
          </a:xfrm>
        </p:spPr>
        <p:txBody>
          <a:bodyPr>
            <a:noAutofit/>
          </a:bodyPr>
          <a:lstStyle>
            <a:lvl1pPr marL="0" indent="0">
              <a:buFontTx/>
              <a:buNone/>
              <a:defRPr sz="1200">
                <a:solidFill>
                  <a:srgbClr val="00B381"/>
                </a:solidFill>
              </a:defRPr>
            </a:lvl1pPr>
            <a:lvl2pPr>
              <a:defRPr sz="1200"/>
            </a:lvl2pPr>
            <a:lvl3pPr>
              <a:defRPr sz="1200"/>
            </a:lvl3pPr>
            <a:lvl4pPr>
              <a:defRPr sz="1200"/>
            </a:lvl4pPr>
            <a:lvl5pPr>
              <a:defRPr sz="1200"/>
            </a:lvl5pPr>
          </a:lstStyle>
          <a:p>
            <a:pPr lvl="0"/>
            <a:r>
              <a:rPr lang="en-US" dirty="0" err="1" smtClean="0"/>
              <a:t>Skriv</a:t>
            </a:r>
            <a:r>
              <a:rPr lang="en-US" dirty="0" smtClean="0"/>
              <a:t> inn </a:t>
            </a:r>
            <a:r>
              <a:rPr lang="en-US" dirty="0" err="1" smtClean="0"/>
              <a:t>dato</a:t>
            </a:r>
            <a:endParaRPr lang="en-US" dirty="0"/>
          </a:p>
        </p:txBody>
      </p:sp>
    </p:spTree>
    <p:extLst>
      <p:ext uri="{BB962C8B-B14F-4D97-AF65-F5344CB8AC3E}">
        <p14:creationId xmlns:p14="http://schemas.microsoft.com/office/powerpoint/2010/main" val="3750859402"/>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orside 2">
    <p:spTree>
      <p:nvGrpSpPr>
        <p:cNvPr id="1" name=""/>
        <p:cNvGrpSpPr/>
        <p:nvPr/>
      </p:nvGrpSpPr>
      <p:grpSpPr>
        <a:xfrm>
          <a:off x="0" y="0"/>
          <a:ext cx="0" cy="0"/>
          <a:chOff x="0" y="0"/>
          <a:chExt cx="0" cy="0"/>
        </a:xfrm>
      </p:grpSpPr>
      <p:sp>
        <p:nvSpPr>
          <p:cNvPr id="10" name="Rektangel 9"/>
          <p:cNvSpPr/>
          <p:nvPr userDrawn="1"/>
        </p:nvSpPr>
        <p:spPr>
          <a:xfrm>
            <a:off x="0" y="1537"/>
            <a:ext cx="12192000" cy="5037495"/>
          </a:xfrm>
          <a:prstGeom prst="rect">
            <a:avLst/>
          </a:prstGeom>
          <a:solidFill>
            <a:srgbClr val="00B38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nb-NO" sz="2400">
              <a:solidFill>
                <a:prstClr val="white"/>
              </a:solidFill>
            </a:endParaRP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00456" y="5951781"/>
            <a:ext cx="1835997" cy="508035"/>
          </a:xfrm>
          <a:prstGeom prst="rect">
            <a:avLst/>
          </a:prstGeom>
        </p:spPr>
      </p:pic>
      <p:sp>
        <p:nvSpPr>
          <p:cNvPr id="12" name="Tittel 1"/>
          <p:cNvSpPr>
            <a:spLocks noGrp="1"/>
          </p:cNvSpPr>
          <p:nvPr>
            <p:ph type="ctrTitle" hasCustomPrompt="1"/>
          </p:nvPr>
        </p:nvSpPr>
        <p:spPr>
          <a:xfrm>
            <a:off x="377189" y="498502"/>
            <a:ext cx="11270828" cy="1047751"/>
          </a:xfrm>
        </p:spPr>
        <p:txBody>
          <a:bodyPr anchor="t" anchorCtr="0">
            <a:normAutofit/>
          </a:bodyPr>
          <a:lstStyle>
            <a:lvl1pPr>
              <a:defRPr sz="4267">
                <a:solidFill>
                  <a:schemeClr val="bg1"/>
                </a:solidFill>
              </a:defRPr>
            </a:lvl1pPr>
          </a:lstStyle>
          <a:p>
            <a:r>
              <a:rPr lang="nb-NO" dirty="0" smtClean="0"/>
              <a:t>Klikk for å skrive tittel</a:t>
            </a:r>
            <a:endParaRPr lang="nb-NO" dirty="0"/>
          </a:p>
        </p:txBody>
      </p:sp>
      <p:pic>
        <p:nvPicPr>
          <p:cNvPr id="2" name="Picture 1"/>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2653178" y="2235816"/>
            <a:ext cx="6885647" cy="4224000"/>
          </a:xfrm>
          <a:prstGeom prst="rect">
            <a:avLst/>
          </a:prstGeom>
        </p:spPr>
      </p:pic>
      <p:sp>
        <p:nvSpPr>
          <p:cNvPr id="11" name="Text Placeholder 8"/>
          <p:cNvSpPr>
            <a:spLocks noGrp="1"/>
          </p:cNvSpPr>
          <p:nvPr>
            <p:ph type="body" sz="quarter" idx="11" hasCustomPrompt="1"/>
          </p:nvPr>
        </p:nvSpPr>
        <p:spPr>
          <a:xfrm>
            <a:off x="374651" y="5707939"/>
            <a:ext cx="2163503" cy="545176"/>
          </a:xfrm>
        </p:spPr>
        <p:txBody>
          <a:bodyPr>
            <a:noAutofit/>
          </a:bodyPr>
          <a:lstStyle>
            <a:lvl1pPr marL="0" indent="0" algn="l">
              <a:buFontTx/>
              <a:buNone/>
              <a:defRPr sz="1467" baseline="0">
                <a:solidFill>
                  <a:srgbClr val="124E9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err="1" smtClean="0"/>
              <a:t>Klikk</a:t>
            </a:r>
            <a:r>
              <a:rPr lang="en-US" dirty="0" smtClean="0"/>
              <a:t> for </a:t>
            </a:r>
            <a:r>
              <a:rPr lang="en-US" dirty="0" err="1" smtClean="0"/>
              <a:t>å</a:t>
            </a:r>
            <a:r>
              <a:rPr lang="en-US" dirty="0" smtClean="0"/>
              <a:t> </a:t>
            </a:r>
            <a:r>
              <a:rPr lang="en-US" dirty="0" err="1" smtClean="0"/>
              <a:t>skrive</a:t>
            </a:r>
            <a:r>
              <a:rPr lang="en-US" dirty="0" smtClean="0"/>
              <a:t> </a:t>
            </a:r>
            <a:r>
              <a:rPr lang="en-US" dirty="0" err="1" smtClean="0"/>
              <a:t>navn</a:t>
            </a:r>
            <a:r>
              <a:rPr lang="en-US" dirty="0" smtClean="0"/>
              <a:t> </a:t>
            </a:r>
            <a:r>
              <a:rPr lang="en-US" dirty="0" err="1" smtClean="0"/>
              <a:t>på</a:t>
            </a:r>
            <a:r>
              <a:rPr lang="en-US" dirty="0" smtClean="0"/>
              <a:t> </a:t>
            </a:r>
            <a:r>
              <a:rPr lang="en-US" dirty="0" err="1" smtClean="0"/>
              <a:t>foredragsholder</a:t>
            </a:r>
            <a:endParaRPr lang="en-US" dirty="0"/>
          </a:p>
        </p:txBody>
      </p:sp>
      <p:sp>
        <p:nvSpPr>
          <p:cNvPr id="15" name="Text Placeholder 15"/>
          <p:cNvSpPr>
            <a:spLocks noGrp="1"/>
          </p:cNvSpPr>
          <p:nvPr>
            <p:ph type="body" sz="quarter" idx="12" hasCustomPrompt="1"/>
          </p:nvPr>
        </p:nvSpPr>
        <p:spPr>
          <a:xfrm>
            <a:off x="374651" y="6275283"/>
            <a:ext cx="2163503" cy="203331"/>
          </a:xfrm>
        </p:spPr>
        <p:txBody>
          <a:bodyPr>
            <a:noAutofit/>
          </a:bodyPr>
          <a:lstStyle>
            <a:lvl1pPr marL="0" indent="0">
              <a:buFontTx/>
              <a:buNone/>
              <a:defRPr sz="1200">
                <a:solidFill>
                  <a:srgbClr val="00B381"/>
                </a:solidFill>
              </a:defRPr>
            </a:lvl1pPr>
            <a:lvl2pPr>
              <a:defRPr sz="1200"/>
            </a:lvl2pPr>
            <a:lvl3pPr>
              <a:defRPr sz="1200"/>
            </a:lvl3pPr>
            <a:lvl4pPr>
              <a:defRPr sz="1200"/>
            </a:lvl4pPr>
            <a:lvl5pPr>
              <a:defRPr sz="1200"/>
            </a:lvl5pPr>
          </a:lstStyle>
          <a:p>
            <a:pPr lvl="0"/>
            <a:r>
              <a:rPr lang="en-US" dirty="0" err="1" smtClean="0"/>
              <a:t>Skriv</a:t>
            </a:r>
            <a:r>
              <a:rPr lang="en-US" dirty="0" smtClean="0"/>
              <a:t> inn </a:t>
            </a:r>
            <a:r>
              <a:rPr lang="en-US" dirty="0" err="1" smtClean="0"/>
              <a:t>dato</a:t>
            </a:r>
            <a:endParaRPr lang="en-US" dirty="0"/>
          </a:p>
        </p:txBody>
      </p:sp>
    </p:spTree>
    <p:extLst>
      <p:ext uri="{BB962C8B-B14F-4D97-AF65-F5344CB8AC3E}">
        <p14:creationId xmlns:p14="http://schemas.microsoft.com/office/powerpoint/2010/main" val="1382198613"/>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orside 3">
    <p:spTree>
      <p:nvGrpSpPr>
        <p:cNvPr id="1" name=""/>
        <p:cNvGrpSpPr/>
        <p:nvPr/>
      </p:nvGrpSpPr>
      <p:grpSpPr>
        <a:xfrm>
          <a:off x="0" y="0"/>
          <a:ext cx="0" cy="0"/>
          <a:chOff x="0" y="0"/>
          <a:chExt cx="0" cy="0"/>
        </a:xfrm>
      </p:grpSpPr>
      <p:sp>
        <p:nvSpPr>
          <p:cNvPr id="10" name="Rektangel 9"/>
          <p:cNvSpPr/>
          <p:nvPr userDrawn="1"/>
        </p:nvSpPr>
        <p:spPr>
          <a:xfrm>
            <a:off x="0" y="1537"/>
            <a:ext cx="12192000" cy="5037495"/>
          </a:xfrm>
          <a:prstGeom prst="rect">
            <a:avLst/>
          </a:prstGeom>
          <a:solidFill>
            <a:srgbClr val="00B38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nb-NO" sz="2400">
              <a:solidFill>
                <a:prstClr val="white"/>
              </a:solidFill>
            </a:endParaRP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00456" y="5951781"/>
            <a:ext cx="1835997" cy="508035"/>
          </a:xfrm>
          <a:prstGeom prst="rect">
            <a:avLst/>
          </a:prstGeom>
        </p:spPr>
      </p:pic>
      <p:sp>
        <p:nvSpPr>
          <p:cNvPr id="12" name="Tittel 1"/>
          <p:cNvSpPr>
            <a:spLocks noGrp="1"/>
          </p:cNvSpPr>
          <p:nvPr>
            <p:ph type="ctrTitle" hasCustomPrompt="1"/>
          </p:nvPr>
        </p:nvSpPr>
        <p:spPr>
          <a:xfrm>
            <a:off x="377189" y="498502"/>
            <a:ext cx="11270828" cy="1047751"/>
          </a:xfrm>
        </p:spPr>
        <p:txBody>
          <a:bodyPr anchor="t" anchorCtr="0">
            <a:normAutofit/>
          </a:bodyPr>
          <a:lstStyle>
            <a:lvl1pPr>
              <a:defRPr sz="4267">
                <a:solidFill>
                  <a:schemeClr val="bg1"/>
                </a:solidFill>
              </a:defRPr>
            </a:lvl1pPr>
          </a:lstStyle>
          <a:p>
            <a:r>
              <a:rPr lang="nb-NO" dirty="0" smtClean="0"/>
              <a:t>Klikk for å skrive tittel</a:t>
            </a:r>
            <a:endParaRPr lang="nb-NO" dirty="0"/>
          </a:p>
        </p:txBody>
      </p:sp>
      <p:pic>
        <p:nvPicPr>
          <p:cNvPr id="3" name="Picture 2"/>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2653177" y="2223197"/>
            <a:ext cx="6885648" cy="4214036"/>
          </a:xfrm>
          <a:prstGeom prst="rect">
            <a:avLst/>
          </a:prstGeom>
        </p:spPr>
      </p:pic>
      <p:sp>
        <p:nvSpPr>
          <p:cNvPr id="8" name="Text Placeholder 8"/>
          <p:cNvSpPr>
            <a:spLocks noGrp="1"/>
          </p:cNvSpPr>
          <p:nvPr>
            <p:ph type="body" sz="quarter" idx="11" hasCustomPrompt="1"/>
          </p:nvPr>
        </p:nvSpPr>
        <p:spPr>
          <a:xfrm>
            <a:off x="374651" y="5707939"/>
            <a:ext cx="2163503" cy="545176"/>
          </a:xfrm>
        </p:spPr>
        <p:txBody>
          <a:bodyPr>
            <a:noAutofit/>
          </a:bodyPr>
          <a:lstStyle>
            <a:lvl1pPr marL="0" indent="0" algn="l">
              <a:buFontTx/>
              <a:buNone/>
              <a:defRPr sz="1467" baseline="0">
                <a:solidFill>
                  <a:srgbClr val="124E9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err="1" smtClean="0"/>
              <a:t>Klikk</a:t>
            </a:r>
            <a:r>
              <a:rPr lang="en-US" dirty="0" smtClean="0"/>
              <a:t> for </a:t>
            </a:r>
            <a:r>
              <a:rPr lang="en-US" dirty="0" err="1" smtClean="0"/>
              <a:t>å</a:t>
            </a:r>
            <a:r>
              <a:rPr lang="en-US" dirty="0" smtClean="0"/>
              <a:t> </a:t>
            </a:r>
            <a:r>
              <a:rPr lang="en-US" dirty="0" err="1" smtClean="0"/>
              <a:t>skrive</a:t>
            </a:r>
            <a:r>
              <a:rPr lang="en-US" dirty="0" smtClean="0"/>
              <a:t> </a:t>
            </a:r>
            <a:r>
              <a:rPr lang="en-US" dirty="0" err="1" smtClean="0"/>
              <a:t>navn</a:t>
            </a:r>
            <a:r>
              <a:rPr lang="en-US" dirty="0" smtClean="0"/>
              <a:t> </a:t>
            </a:r>
            <a:r>
              <a:rPr lang="en-US" dirty="0" err="1" smtClean="0"/>
              <a:t>på</a:t>
            </a:r>
            <a:r>
              <a:rPr lang="en-US" dirty="0" smtClean="0"/>
              <a:t> </a:t>
            </a:r>
            <a:r>
              <a:rPr lang="en-US" dirty="0" err="1" smtClean="0"/>
              <a:t>foredragsholder</a:t>
            </a:r>
            <a:endParaRPr lang="en-US" dirty="0"/>
          </a:p>
        </p:txBody>
      </p:sp>
      <p:sp>
        <p:nvSpPr>
          <p:cNvPr id="9" name="Text Placeholder 15"/>
          <p:cNvSpPr>
            <a:spLocks noGrp="1"/>
          </p:cNvSpPr>
          <p:nvPr>
            <p:ph type="body" sz="quarter" idx="12" hasCustomPrompt="1"/>
          </p:nvPr>
        </p:nvSpPr>
        <p:spPr>
          <a:xfrm>
            <a:off x="374651" y="6275283"/>
            <a:ext cx="2163503" cy="203331"/>
          </a:xfrm>
        </p:spPr>
        <p:txBody>
          <a:bodyPr>
            <a:noAutofit/>
          </a:bodyPr>
          <a:lstStyle>
            <a:lvl1pPr marL="0" indent="0">
              <a:buFontTx/>
              <a:buNone/>
              <a:defRPr sz="1200">
                <a:solidFill>
                  <a:srgbClr val="00B381"/>
                </a:solidFill>
              </a:defRPr>
            </a:lvl1pPr>
            <a:lvl2pPr>
              <a:defRPr sz="1200"/>
            </a:lvl2pPr>
            <a:lvl3pPr>
              <a:defRPr sz="1200"/>
            </a:lvl3pPr>
            <a:lvl4pPr>
              <a:defRPr sz="1200"/>
            </a:lvl4pPr>
            <a:lvl5pPr>
              <a:defRPr sz="1200"/>
            </a:lvl5pPr>
          </a:lstStyle>
          <a:p>
            <a:pPr lvl="0"/>
            <a:r>
              <a:rPr lang="en-US" dirty="0" err="1" smtClean="0"/>
              <a:t>Skriv</a:t>
            </a:r>
            <a:r>
              <a:rPr lang="en-US" dirty="0" smtClean="0"/>
              <a:t> inn </a:t>
            </a:r>
            <a:r>
              <a:rPr lang="en-US" dirty="0" err="1" smtClean="0"/>
              <a:t>dato</a:t>
            </a:r>
            <a:endParaRPr lang="en-US" dirty="0"/>
          </a:p>
        </p:txBody>
      </p:sp>
    </p:spTree>
    <p:extLst>
      <p:ext uri="{BB962C8B-B14F-4D97-AF65-F5344CB8AC3E}">
        <p14:creationId xmlns:p14="http://schemas.microsoft.com/office/powerpoint/2010/main" val="1675277960"/>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orside 4">
    <p:spTree>
      <p:nvGrpSpPr>
        <p:cNvPr id="1" name=""/>
        <p:cNvGrpSpPr/>
        <p:nvPr/>
      </p:nvGrpSpPr>
      <p:grpSpPr>
        <a:xfrm>
          <a:off x="0" y="0"/>
          <a:ext cx="0" cy="0"/>
          <a:chOff x="0" y="0"/>
          <a:chExt cx="0" cy="0"/>
        </a:xfrm>
      </p:grpSpPr>
      <p:sp>
        <p:nvSpPr>
          <p:cNvPr id="10" name="Rektangel 9"/>
          <p:cNvSpPr/>
          <p:nvPr userDrawn="1"/>
        </p:nvSpPr>
        <p:spPr>
          <a:xfrm>
            <a:off x="0" y="1537"/>
            <a:ext cx="12192000" cy="5037495"/>
          </a:xfrm>
          <a:prstGeom prst="rect">
            <a:avLst/>
          </a:prstGeom>
          <a:solidFill>
            <a:srgbClr val="00B38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nb-NO" sz="2400">
              <a:solidFill>
                <a:prstClr val="white"/>
              </a:solidFill>
            </a:endParaRPr>
          </a:p>
        </p:txBody>
      </p:sp>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2653177" y="2232163"/>
            <a:ext cx="6885648" cy="4223755"/>
          </a:xfrm>
          <a:prstGeom prst="rect">
            <a:avLst/>
          </a:prstGeom>
        </p:spPr>
      </p:pic>
      <p:pic>
        <p:nvPicPr>
          <p:cNvPr id="5" name="Picture 4"/>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000456" y="5951781"/>
            <a:ext cx="1835997" cy="508035"/>
          </a:xfrm>
          <a:prstGeom prst="rect">
            <a:avLst/>
          </a:prstGeom>
        </p:spPr>
      </p:pic>
      <p:sp>
        <p:nvSpPr>
          <p:cNvPr id="12" name="Tittel 1"/>
          <p:cNvSpPr>
            <a:spLocks noGrp="1"/>
          </p:cNvSpPr>
          <p:nvPr>
            <p:ph type="ctrTitle" hasCustomPrompt="1"/>
          </p:nvPr>
        </p:nvSpPr>
        <p:spPr>
          <a:xfrm>
            <a:off x="377189" y="498502"/>
            <a:ext cx="11270828" cy="1047751"/>
          </a:xfrm>
        </p:spPr>
        <p:txBody>
          <a:bodyPr anchor="t" anchorCtr="0">
            <a:normAutofit/>
          </a:bodyPr>
          <a:lstStyle>
            <a:lvl1pPr>
              <a:defRPr sz="4267">
                <a:solidFill>
                  <a:schemeClr val="bg1"/>
                </a:solidFill>
              </a:defRPr>
            </a:lvl1pPr>
          </a:lstStyle>
          <a:p>
            <a:r>
              <a:rPr lang="nb-NO" dirty="0" smtClean="0"/>
              <a:t>Klikk for å skrive tittel</a:t>
            </a:r>
            <a:endParaRPr lang="nb-NO" dirty="0"/>
          </a:p>
        </p:txBody>
      </p:sp>
      <p:sp>
        <p:nvSpPr>
          <p:cNvPr id="8" name="Text Placeholder 8"/>
          <p:cNvSpPr>
            <a:spLocks noGrp="1"/>
          </p:cNvSpPr>
          <p:nvPr>
            <p:ph type="body" sz="quarter" idx="11" hasCustomPrompt="1"/>
          </p:nvPr>
        </p:nvSpPr>
        <p:spPr>
          <a:xfrm>
            <a:off x="374651" y="5707939"/>
            <a:ext cx="2163503" cy="545176"/>
          </a:xfrm>
        </p:spPr>
        <p:txBody>
          <a:bodyPr>
            <a:noAutofit/>
          </a:bodyPr>
          <a:lstStyle>
            <a:lvl1pPr marL="0" indent="0" algn="l">
              <a:buFontTx/>
              <a:buNone/>
              <a:defRPr sz="1467" baseline="0">
                <a:solidFill>
                  <a:srgbClr val="124E9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err="1" smtClean="0"/>
              <a:t>Klikk</a:t>
            </a:r>
            <a:r>
              <a:rPr lang="en-US" dirty="0" smtClean="0"/>
              <a:t> for </a:t>
            </a:r>
            <a:r>
              <a:rPr lang="en-US" dirty="0" err="1" smtClean="0"/>
              <a:t>å</a:t>
            </a:r>
            <a:r>
              <a:rPr lang="en-US" dirty="0" smtClean="0"/>
              <a:t> </a:t>
            </a:r>
            <a:r>
              <a:rPr lang="en-US" dirty="0" err="1" smtClean="0"/>
              <a:t>skrive</a:t>
            </a:r>
            <a:r>
              <a:rPr lang="en-US" dirty="0" smtClean="0"/>
              <a:t> </a:t>
            </a:r>
            <a:r>
              <a:rPr lang="en-US" dirty="0" err="1" smtClean="0"/>
              <a:t>navn</a:t>
            </a:r>
            <a:r>
              <a:rPr lang="en-US" dirty="0" smtClean="0"/>
              <a:t> </a:t>
            </a:r>
            <a:r>
              <a:rPr lang="en-US" dirty="0" err="1" smtClean="0"/>
              <a:t>på</a:t>
            </a:r>
            <a:r>
              <a:rPr lang="en-US" dirty="0" smtClean="0"/>
              <a:t> </a:t>
            </a:r>
            <a:r>
              <a:rPr lang="en-US" dirty="0" err="1" smtClean="0"/>
              <a:t>foredragsholder</a:t>
            </a:r>
            <a:endParaRPr lang="en-US" dirty="0"/>
          </a:p>
        </p:txBody>
      </p:sp>
      <p:sp>
        <p:nvSpPr>
          <p:cNvPr id="9" name="Text Placeholder 15"/>
          <p:cNvSpPr>
            <a:spLocks noGrp="1"/>
          </p:cNvSpPr>
          <p:nvPr>
            <p:ph type="body" sz="quarter" idx="12" hasCustomPrompt="1"/>
          </p:nvPr>
        </p:nvSpPr>
        <p:spPr>
          <a:xfrm>
            <a:off x="374651" y="6275283"/>
            <a:ext cx="2163503" cy="203331"/>
          </a:xfrm>
        </p:spPr>
        <p:txBody>
          <a:bodyPr>
            <a:noAutofit/>
          </a:bodyPr>
          <a:lstStyle>
            <a:lvl1pPr marL="0" indent="0">
              <a:buFontTx/>
              <a:buNone/>
              <a:defRPr sz="1200">
                <a:solidFill>
                  <a:srgbClr val="00B381"/>
                </a:solidFill>
              </a:defRPr>
            </a:lvl1pPr>
            <a:lvl2pPr>
              <a:defRPr sz="1200"/>
            </a:lvl2pPr>
            <a:lvl3pPr>
              <a:defRPr sz="1200"/>
            </a:lvl3pPr>
            <a:lvl4pPr>
              <a:defRPr sz="1200"/>
            </a:lvl4pPr>
            <a:lvl5pPr>
              <a:defRPr sz="1200"/>
            </a:lvl5pPr>
          </a:lstStyle>
          <a:p>
            <a:pPr lvl="0"/>
            <a:r>
              <a:rPr lang="en-US" dirty="0" err="1" smtClean="0"/>
              <a:t>Skriv</a:t>
            </a:r>
            <a:r>
              <a:rPr lang="en-US" dirty="0" smtClean="0"/>
              <a:t> inn </a:t>
            </a:r>
            <a:r>
              <a:rPr lang="en-US" dirty="0" err="1" smtClean="0"/>
              <a:t>dato</a:t>
            </a:r>
            <a:endParaRPr lang="en-US" dirty="0"/>
          </a:p>
        </p:txBody>
      </p:sp>
    </p:spTree>
    <p:extLst>
      <p:ext uri="{BB962C8B-B14F-4D97-AF65-F5344CB8AC3E}">
        <p14:creationId xmlns:p14="http://schemas.microsoft.com/office/powerpoint/2010/main" val="1242908716"/>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Forside 5">
    <p:spTree>
      <p:nvGrpSpPr>
        <p:cNvPr id="1" name=""/>
        <p:cNvGrpSpPr/>
        <p:nvPr/>
      </p:nvGrpSpPr>
      <p:grpSpPr>
        <a:xfrm>
          <a:off x="0" y="0"/>
          <a:ext cx="0" cy="0"/>
          <a:chOff x="0" y="0"/>
          <a:chExt cx="0" cy="0"/>
        </a:xfrm>
      </p:grpSpPr>
      <p:sp>
        <p:nvSpPr>
          <p:cNvPr id="10" name="Rektangel 9"/>
          <p:cNvSpPr/>
          <p:nvPr userDrawn="1"/>
        </p:nvSpPr>
        <p:spPr>
          <a:xfrm>
            <a:off x="1" y="1"/>
            <a:ext cx="12192000" cy="5037495"/>
          </a:xfrm>
          <a:prstGeom prst="rect">
            <a:avLst/>
          </a:prstGeom>
          <a:solidFill>
            <a:srgbClr val="00B38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nb-NO" sz="2400">
              <a:solidFill>
                <a:prstClr val="white"/>
              </a:solidFill>
            </a:endParaRPr>
          </a:p>
        </p:txBody>
      </p:sp>
      <p:sp>
        <p:nvSpPr>
          <p:cNvPr id="2" name="Tittel 1"/>
          <p:cNvSpPr>
            <a:spLocks noGrp="1"/>
          </p:cNvSpPr>
          <p:nvPr userDrawn="1">
            <p:ph type="ctrTitle" hasCustomPrompt="1"/>
          </p:nvPr>
        </p:nvSpPr>
        <p:spPr>
          <a:xfrm>
            <a:off x="377189" y="498502"/>
            <a:ext cx="11270828" cy="1047751"/>
          </a:xfrm>
        </p:spPr>
        <p:txBody>
          <a:bodyPr anchor="t" anchorCtr="0">
            <a:normAutofit/>
          </a:bodyPr>
          <a:lstStyle>
            <a:lvl1pPr>
              <a:defRPr sz="4267">
                <a:solidFill>
                  <a:schemeClr val="bg1"/>
                </a:solidFill>
              </a:defRPr>
            </a:lvl1pPr>
          </a:lstStyle>
          <a:p>
            <a:r>
              <a:rPr lang="nb-NO" dirty="0" smtClean="0"/>
              <a:t>Klikk for å skrive tittel</a:t>
            </a:r>
            <a:endParaRPr lang="nb-NO" dirty="0"/>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00456" y="5951781"/>
            <a:ext cx="1835997" cy="508035"/>
          </a:xfrm>
          <a:prstGeom prst="rect">
            <a:avLst/>
          </a:prstGeom>
        </p:spPr>
      </p:pic>
      <p:pic>
        <p:nvPicPr>
          <p:cNvPr id="8" name="Picture 7"/>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2641401" y="2223196"/>
            <a:ext cx="6897425" cy="4216013"/>
          </a:xfrm>
          <a:prstGeom prst="rect">
            <a:avLst/>
          </a:prstGeom>
        </p:spPr>
      </p:pic>
      <p:sp>
        <p:nvSpPr>
          <p:cNvPr id="9" name="Text Placeholder 8"/>
          <p:cNvSpPr>
            <a:spLocks noGrp="1"/>
          </p:cNvSpPr>
          <p:nvPr>
            <p:ph type="body" sz="quarter" idx="11" hasCustomPrompt="1"/>
          </p:nvPr>
        </p:nvSpPr>
        <p:spPr>
          <a:xfrm>
            <a:off x="374651" y="5707939"/>
            <a:ext cx="2163503" cy="545176"/>
          </a:xfrm>
        </p:spPr>
        <p:txBody>
          <a:bodyPr>
            <a:noAutofit/>
          </a:bodyPr>
          <a:lstStyle>
            <a:lvl1pPr marL="0" indent="0" algn="l">
              <a:buFontTx/>
              <a:buNone/>
              <a:defRPr sz="1467" baseline="0">
                <a:solidFill>
                  <a:srgbClr val="124E9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err="1" smtClean="0"/>
              <a:t>Klikk</a:t>
            </a:r>
            <a:r>
              <a:rPr lang="en-US" dirty="0" smtClean="0"/>
              <a:t> for </a:t>
            </a:r>
            <a:r>
              <a:rPr lang="en-US" dirty="0" err="1" smtClean="0"/>
              <a:t>å</a:t>
            </a:r>
            <a:r>
              <a:rPr lang="en-US" dirty="0" smtClean="0"/>
              <a:t> </a:t>
            </a:r>
            <a:r>
              <a:rPr lang="en-US" dirty="0" err="1" smtClean="0"/>
              <a:t>skrive</a:t>
            </a:r>
            <a:r>
              <a:rPr lang="en-US" dirty="0" smtClean="0"/>
              <a:t> </a:t>
            </a:r>
            <a:r>
              <a:rPr lang="en-US" dirty="0" err="1" smtClean="0"/>
              <a:t>navn</a:t>
            </a:r>
            <a:r>
              <a:rPr lang="en-US" dirty="0" smtClean="0"/>
              <a:t> </a:t>
            </a:r>
            <a:r>
              <a:rPr lang="en-US" dirty="0" err="1" smtClean="0"/>
              <a:t>på</a:t>
            </a:r>
            <a:r>
              <a:rPr lang="en-US" dirty="0" smtClean="0"/>
              <a:t> </a:t>
            </a:r>
            <a:r>
              <a:rPr lang="en-US" dirty="0" err="1" smtClean="0"/>
              <a:t>foredragsholder</a:t>
            </a:r>
            <a:endParaRPr lang="en-US" dirty="0"/>
          </a:p>
        </p:txBody>
      </p:sp>
      <p:sp>
        <p:nvSpPr>
          <p:cNvPr id="11" name="Text Placeholder 15"/>
          <p:cNvSpPr>
            <a:spLocks noGrp="1"/>
          </p:cNvSpPr>
          <p:nvPr>
            <p:ph type="body" sz="quarter" idx="12" hasCustomPrompt="1"/>
          </p:nvPr>
        </p:nvSpPr>
        <p:spPr>
          <a:xfrm>
            <a:off x="374651" y="6275283"/>
            <a:ext cx="2163503" cy="203331"/>
          </a:xfrm>
        </p:spPr>
        <p:txBody>
          <a:bodyPr>
            <a:noAutofit/>
          </a:bodyPr>
          <a:lstStyle>
            <a:lvl1pPr marL="0" indent="0">
              <a:buFontTx/>
              <a:buNone/>
              <a:defRPr sz="1200">
                <a:solidFill>
                  <a:srgbClr val="00B381"/>
                </a:solidFill>
              </a:defRPr>
            </a:lvl1pPr>
            <a:lvl2pPr>
              <a:defRPr sz="1200"/>
            </a:lvl2pPr>
            <a:lvl3pPr>
              <a:defRPr sz="1200"/>
            </a:lvl3pPr>
            <a:lvl4pPr>
              <a:defRPr sz="1200"/>
            </a:lvl4pPr>
            <a:lvl5pPr>
              <a:defRPr sz="1200"/>
            </a:lvl5pPr>
          </a:lstStyle>
          <a:p>
            <a:pPr lvl="0"/>
            <a:r>
              <a:rPr lang="en-US" dirty="0" err="1" smtClean="0"/>
              <a:t>Skriv</a:t>
            </a:r>
            <a:r>
              <a:rPr lang="en-US" dirty="0" smtClean="0"/>
              <a:t> inn </a:t>
            </a:r>
            <a:r>
              <a:rPr lang="en-US" dirty="0" err="1" smtClean="0"/>
              <a:t>dato</a:t>
            </a:r>
            <a:endParaRPr lang="en-US" dirty="0"/>
          </a:p>
        </p:txBody>
      </p:sp>
    </p:spTree>
    <p:extLst>
      <p:ext uri="{BB962C8B-B14F-4D97-AF65-F5344CB8AC3E}">
        <p14:creationId xmlns:p14="http://schemas.microsoft.com/office/powerpoint/2010/main" val="2905797287"/>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8" name="Plassholder for innhold 2"/>
          <p:cNvSpPr>
            <a:spLocks noGrp="1"/>
          </p:cNvSpPr>
          <p:nvPr>
            <p:ph idx="1" hasCustomPrompt="1"/>
          </p:nvPr>
        </p:nvSpPr>
        <p:spPr>
          <a:xfrm>
            <a:off x="2697216" y="2630889"/>
            <a:ext cx="6797568" cy="3426571"/>
          </a:xfrm>
        </p:spPr>
        <p:txBody>
          <a:bodyPr>
            <a:normAutofit/>
          </a:bodyPr>
          <a:lstStyle>
            <a:lvl1pPr algn="l">
              <a:buClr>
                <a:srgbClr val="124E91"/>
              </a:buClr>
              <a:defRPr sz="3200">
                <a:solidFill>
                  <a:srgbClr val="124E91"/>
                </a:solidFill>
                <a:latin typeface="Arial" charset="0"/>
                <a:ea typeface="Arial" charset="0"/>
                <a:cs typeface="Arial" charset="0"/>
              </a:defRPr>
            </a:lvl1pPr>
            <a:lvl2pPr algn="l">
              <a:buClr>
                <a:srgbClr val="00B381"/>
              </a:buClr>
              <a:defRPr sz="2400">
                <a:latin typeface="Arial" charset="0"/>
                <a:ea typeface="Arial" charset="0"/>
                <a:cs typeface="Arial" charset="0"/>
              </a:defRPr>
            </a:lvl2pPr>
            <a:lvl3pPr algn="l">
              <a:buClr>
                <a:srgbClr val="00B381"/>
              </a:buClr>
              <a:defRPr sz="2400">
                <a:latin typeface="Arial" charset="0"/>
                <a:ea typeface="Arial" charset="0"/>
                <a:cs typeface="Arial" charset="0"/>
              </a:defRPr>
            </a:lvl3pPr>
            <a:lvl4pPr algn="l">
              <a:buClr>
                <a:srgbClr val="00B381"/>
              </a:buClr>
              <a:defRPr sz="2400">
                <a:latin typeface="Arial" charset="0"/>
                <a:ea typeface="Arial" charset="0"/>
                <a:cs typeface="Arial" charset="0"/>
              </a:defRPr>
            </a:lvl4pPr>
            <a:lvl5pPr algn="l">
              <a:buClr>
                <a:srgbClr val="00B381"/>
              </a:buClr>
              <a:defRPr sz="2400">
                <a:latin typeface="Arial" charset="0"/>
                <a:ea typeface="Arial" charset="0"/>
                <a:cs typeface="Arial" charset="0"/>
              </a:defRPr>
            </a:lvl5pPr>
          </a:lstStyle>
          <a:p>
            <a:pPr lvl="0"/>
            <a:r>
              <a:rPr lang="nb-NO" dirty="0" smtClean="0"/>
              <a:t>Klikk for å skrive tekst</a:t>
            </a:r>
            <a:endParaRPr lang="nb-NO" dirty="0"/>
          </a:p>
        </p:txBody>
      </p:sp>
      <p:sp>
        <p:nvSpPr>
          <p:cNvPr id="10" name="Rektangel 9"/>
          <p:cNvSpPr/>
          <p:nvPr userDrawn="1"/>
        </p:nvSpPr>
        <p:spPr>
          <a:xfrm>
            <a:off x="0" y="1615"/>
            <a:ext cx="12192000" cy="1879988"/>
          </a:xfrm>
          <a:prstGeom prst="rect">
            <a:avLst/>
          </a:prstGeom>
          <a:solidFill>
            <a:srgbClr val="00B38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nb-NO" sz="2400">
              <a:solidFill>
                <a:prstClr val="white"/>
              </a:solidFill>
            </a:endParaRPr>
          </a:p>
        </p:txBody>
      </p:sp>
      <p:sp>
        <p:nvSpPr>
          <p:cNvPr id="7" name="Tittel 1"/>
          <p:cNvSpPr>
            <a:spLocks noGrp="1"/>
          </p:cNvSpPr>
          <p:nvPr>
            <p:ph type="title" hasCustomPrompt="1"/>
          </p:nvPr>
        </p:nvSpPr>
        <p:spPr>
          <a:xfrm>
            <a:off x="384628" y="645623"/>
            <a:ext cx="11263389" cy="1143000"/>
          </a:xfrm>
        </p:spPr>
        <p:txBody>
          <a:bodyPr/>
          <a:lstStyle>
            <a:lvl1pPr>
              <a:defRPr b="0">
                <a:solidFill>
                  <a:schemeClr val="bg1"/>
                </a:solidFill>
                <a:latin typeface="Arial" charset="0"/>
                <a:ea typeface="Arial" charset="0"/>
                <a:cs typeface="Arial" charset="0"/>
              </a:defRPr>
            </a:lvl1pPr>
          </a:lstStyle>
          <a:p>
            <a:r>
              <a:rPr lang="nb-NO" dirty="0" smtClean="0"/>
              <a:t>Agenda</a:t>
            </a:r>
            <a:endParaRPr lang="nb-NO" dirty="0"/>
          </a:p>
        </p:txBody>
      </p:sp>
      <p:pic>
        <p:nvPicPr>
          <p:cNvPr id="2" name="Picture 1"/>
          <p:cNvPicPr>
            <a:picLocks noChangeAspect="1"/>
          </p:cNvPicPr>
          <p:nvPr userDrawn="1"/>
        </p:nvPicPr>
        <p:blipFill>
          <a:blip r:embed="rId2"/>
          <a:stretch>
            <a:fillRect/>
          </a:stretch>
        </p:blipFill>
        <p:spPr>
          <a:xfrm>
            <a:off x="0" y="1881603"/>
            <a:ext cx="12192000" cy="571500"/>
          </a:xfrm>
          <a:prstGeom prst="rect">
            <a:avLst/>
          </a:prstGeom>
        </p:spPr>
      </p:pic>
    </p:spTree>
    <p:extLst>
      <p:ext uri="{BB962C8B-B14F-4D97-AF65-F5344CB8AC3E}">
        <p14:creationId xmlns:p14="http://schemas.microsoft.com/office/powerpoint/2010/main" val="1215916592"/>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tel og bilde">
    <p:spTree>
      <p:nvGrpSpPr>
        <p:cNvPr id="1" name=""/>
        <p:cNvGrpSpPr/>
        <p:nvPr/>
      </p:nvGrpSpPr>
      <p:grpSpPr>
        <a:xfrm>
          <a:off x="0" y="0"/>
          <a:ext cx="0" cy="0"/>
          <a:chOff x="0" y="0"/>
          <a:chExt cx="0" cy="0"/>
        </a:xfrm>
      </p:grpSpPr>
      <p:sp>
        <p:nvSpPr>
          <p:cNvPr id="4" name="Rektangel 9"/>
          <p:cNvSpPr/>
          <p:nvPr userDrawn="1"/>
        </p:nvSpPr>
        <p:spPr>
          <a:xfrm>
            <a:off x="0" y="1538"/>
            <a:ext cx="12192000" cy="240509"/>
          </a:xfrm>
          <a:prstGeom prst="rect">
            <a:avLst/>
          </a:prstGeom>
          <a:solidFill>
            <a:srgbClr val="00B38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nb-NO" sz="2400">
              <a:solidFill>
                <a:prstClr val="white"/>
              </a:solidFill>
            </a:endParaRPr>
          </a:p>
        </p:txBody>
      </p:sp>
      <p:sp>
        <p:nvSpPr>
          <p:cNvPr id="2" name="Title 1"/>
          <p:cNvSpPr>
            <a:spLocks noGrp="1"/>
          </p:cNvSpPr>
          <p:nvPr>
            <p:ph type="title" hasCustomPrompt="1"/>
          </p:nvPr>
        </p:nvSpPr>
        <p:spPr>
          <a:xfrm>
            <a:off x="384629" y="430475"/>
            <a:ext cx="6941655" cy="1309656"/>
          </a:xfrm>
        </p:spPr>
        <p:txBody>
          <a:bodyPr/>
          <a:lstStyle/>
          <a:p>
            <a:r>
              <a:rPr lang="en-US" dirty="0" err="1" smtClean="0"/>
              <a:t>Klikk</a:t>
            </a:r>
            <a:r>
              <a:rPr lang="en-US" dirty="0" smtClean="0"/>
              <a:t> for </a:t>
            </a:r>
            <a:r>
              <a:rPr lang="en-US" dirty="0" err="1" smtClean="0"/>
              <a:t>å</a:t>
            </a:r>
            <a:r>
              <a:rPr lang="en-US" dirty="0" smtClean="0"/>
              <a:t> </a:t>
            </a:r>
            <a:r>
              <a:rPr lang="en-US" dirty="0" err="1" smtClean="0"/>
              <a:t>skrive</a:t>
            </a:r>
            <a:r>
              <a:rPr lang="en-US" dirty="0" smtClean="0"/>
              <a:t> </a:t>
            </a:r>
            <a:r>
              <a:rPr lang="en-US" dirty="0" err="1" smtClean="0"/>
              <a:t>tittel</a:t>
            </a:r>
            <a:endParaRPr lang="en-US" dirty="0"/>
          </a:p>
        </p:txBody>
      </p:sp>
      <p:sp>
        <p:nvSpPr>
          <p:cNvPr id="7" name="Plassholder for innhold 2"/>
          <p:cNvSpPr>
            <a:spLocks noGrp="1"/>
          </p:cNvSpPr>
          <p:nvPr>
            <p:ph idx="1" hasCustomPrompt="1"/>
          </p:nvPr>
        </p:nvSpPr>
        <p:spPr>
          <a:xfrm>
            <a:off x="380998" y="1942259"/>
            <a:ext cx="6945285" cy="4367524"/>
          </a:xfrm>
          <a:noFill/>
        </p:spPr>
        <p:txBody>
          <a:bodyPr>
            <a:normAutofit/>
          </a:bodyPr>
          <a:lstStyle>
            <a:lvl1pPr>
              <a:buClr>
                <a:srgbClr val="00B381"/>
              </a:buClr>
              <a:defRPr sz="2400">
                <a:latin typeface="Arial" charset="0"/>
                <a:ea typeface="Arial" charset="0"/>
                <a:cs typeface="Arial" charset="0"/>
              </a:defRPr>
            </a:lvl1pPr>
            <a:lvl2pPr marL="480472" indent="-243411">
              <a:buClr>
                <a:srgbClr val="124E91"/>
              </a:buClr>
              <a:buFont typeface=".AppleSystemUIFont" charset="-120"/>
              <a:buChar char="–"/>
              <a:defRPr sz="2133">
                <a:latin typeface="Arial" charset="0"/>
                <a:ea typeface="Arial" charset="0"/>
                <a:cs typeface="Arial" charset="0"/>
              </a:defRPr>
            </a:lvl2pPr>
            <a:lvl3pPr>
              <a:buClr>
                <a:srgbClr val="00B381"/>
              </a:buClr>
              <a:defRPr sz="2400">
                <a:latin typeface="Arial" charset="0"/>
                <a:ea typeface="Arial" charset="0"/>
                <a:cs typeface="Arial" charset="0"/>
              </a:defRPr>
            </a:lvl3pPr>
            <a:lvl4pPr>
              <a:buClr>
                <a:srgbClr val="00B381"/>
              </a:buClr>
              <a:defRPr sz="2133">
                <a:latin typeface="Arial" charset="0"/>
                <a:ea typeface="Arial" charset="0"/>
                <a:cs typeface="Arial" charset="0"/>
              </a:defRPr>
            </a:lvl4pPr>
            <a:lvl5pPr>
              <a:buClr>
                <a:srgbClr val="00B381"/>
              </a:buClr>
              <a:defRPr sz="2400">
                <a:latin typeface="Arial" charset="0"/>
                <a:ea typeface="Arial" charset="0"/>
                <a:cs typeface="Arial" charset="0"/>
              </a:defRPr>
            </a:lvl5pPr>
          </a:lstStyle>
          <a:p>
            <a:pPr lvl="0"/>
            <a:r>
              <a:rPr lang="nb-NO" dirty="0" smtClean="0"/>
              <a:t>Klikk for å skrive inn tekst</a:t>
            </a:r>
          </a:p>
          <a:p>
            <a:pPr lvl="1"/>
            <a:r>
              <a:rPr lang="nb-NO" dirty="0" smtClean="0"/>
              <a:t>Andre nivå</a:t>
            </a:r>
            <a:endParaRPr lang="nb-NO" dirty="0"/>
          </a:p>
        </p:txBody>
      </p:sp>
    </p:spTree>
    <p:extLst>
      <p:ext uri="{BB962C8B-B14F-4D97-AF65-F5344CB8AC3E}">
        <p14:creationId xmlns:p14="http://schemas.microsoft.com/office/powerpoint/2010/main" val="2084386375"/>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3742">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_Tittel og bilde2">
    <p:spTree>
      <p:nvGrpSpPr>
        <p:cNvPr id="1" name=""/>
        <p:cNvGrpSpPr/>
        <p:nvPr/>
      </p:nvGrpSpPr>
      <p:grpSpPr>
        <a:xfrm>
          <a:off x="0" y="0"/>
          <a:ext cx="0" cy="0"/>
          <a:chOff x="0" y="0"/>
          <a:chExt cx="0" cy="0"/>
        </a:xfrm>
      </p:grpSpPr>
      <p:sp>
        <p:nvSpPr>
          <p:cNvPr id="4" name="Rektangel 9"/>
          <p:cNvSpPr/>
          <p:nvPr userDrawn="1"/>
        </p:nvSpPr>
        <p:spPr>
          <a:xfrm>
            <a:off x="0" y="1538"/>
            <a:ext cx="12192000" cy="240509"/>
          </a:xfrm>
          <a:prstGeom prst="rect">
            <a:avLst/>
          </a:prstGeom>
          <a:solidFill>
            <a:srgbClr val="00B38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nb-NO" sz="2400">
              <a:solidFill>
                <a:prstClr val="white"/>
              </a:solidFill>
            </a:endParaRPr>
          </a:p>
        </p:txBody>
      </p:sp>
      <p:sp>
        <p:nvSpPr>
          <p:cNvPr id="2" name="Title 1"/>
          <p:cNvSpPr>
            <a:spLocks noGrp="1"/>
          </p:cNvSpPr>
          <p:nvPr>
            <p:ph type="title" hasCustomPrompt="1"/>
          </p:nvPr>
        </p:nvSpPr>
        <p:spPr>
          <a:xfrm>
            <a:off x="384629" y="430475"/>
            <a:ext cx="6941655" cy="1309656"/>
          </a:xfrm>
        </p:spPr>
        <p:txBody>
          <a:bodyPr/>
          <a:lstStyle/>
          <a:p>
            <a:r>
              <a:rPr lang="en-US" dirty="0" err="1" smtClean="0"/>
              <a:t>Klikk</a:t>
            </a:r>
            <a:r>
              <a:rPr lang="en-US" dirty="0" smtClean="0"/>
              <a:t> for </a:t>
            </a:r>
            <a:r>
              <a:rPr lang="en-US" dirty="0" err="1" smtClean="0"/>
              <a:t>å</a:t>
            </a:r>
            <a:r>
              <a:rPr lang="en-US" dirty="0" smtClean="0"/>
              <a:t> </a:t>
            </a:r>
            <a:r>
              <a:rPr lang="en-US" dirty="0" err="1" smtClean="0"/>
              <a:t>skrive</a:t>
            </a:r>
            <a:r>
              <a:rPr lang="en-US" dirty="0" smtClean="0"/>
              <a:t> </a:t>
            </a:r>
            <a:r>
              <a:rPr lang="en-US" dirty="0" err="1" smtClean="0"/>
              <a:t>tittel</a:t>
            </a:r>
            <a:endParaRPr lang="en-US" dirty="0"/>
          </a:p>
        </p:txBody>
      </p:sp>
      <p:sp>
        <p:nvSpPr>
          <p:cNvPr id="7" name="Plassholder for innhold 2"/>
          <p:cNvSpPr>
            <a:spLocks noGrp="1"/>
          </p:cNvSpPr>
          <p:nvPr>
            <p:ph idx="1" hasCustomPrompt="1"/>
          </p:nvPr>
        </p:nvSpPr>
        <p:spPr>
          <a:xfrm>
            <a:off x="380998" y="1942259"/>
            <a:ext cx="6945285" cy="4367524"/>
          </a:xfrm>
          <a:noFill/>
        </p:spPr>
        <p:txBody>
          <a:bodyPr>
            <a:normAutofit/>
          </a:bodyPr>
          <a:lstStyle>
            <a:lvl1pPr>
              <a:buClr>
                <a:srgbClr val="00B381"/>
              </a:buClr>
              <a:defRPr sz="2400">
                <a:latin typeface="Arial" charset="0"/>
                <a:ea typeface="Arial" charset="0"/>
                <a:cs typeface="Arial" charset="0"/>
              </a:defRPr>
            </a:lvl1pPr>
            <a:lvl2pPr marL="480472" indent="-243411">
              <a:buClr>
                <a:srgbClr val="124E91"/>
              </a:buClr>
              <a:buFont typeface=".AppleSystemUIFont" charset="-120"/>
              <a:buChar char="–"/>
              <a:defRPr sz="2133">
                <a:latin typeface="Arial" charset="0"/>
                <a:ea typeface="Arial" charset="0"/>
                <a:cs typeface="Arial" charset="0"/>
              </a:defRPr>
            </a:lvl2pPr>
            <a:lvl3pPr>
              <a:buClr>
                <a:srgbClr val="00B381"/>
              </a:buClr>
              <a:defRPr sz="2400">
                <a:latin typeface="Arial" charset="0"/>
                <a:ea typeface="Arial" charset="0"/>
                <a:cs typeface="Arial" charset="0"/>
              </a:defRPr>
            </a:lvl3pPr>
            <a:lvl4pPr>
              <a:buClr>
                <a:srgbClr val="00B381"/>
              </a:buClr>
              <a:defRPr sz="2133">
                <a:latin typeface="Arial" charset="0"/>
                <a:ea typeface="Arial" charset="0"/>
                <a:cs typeface="Arial" charset="0"/>
              </a:defRPr>
            </a:lvl4pPr>
            <a:lvl5pPr>
              <a:buClr>
                <a:srgbClr val="00B381"/>
              </a:buClr>
              <a:defRPr sz="2400">
                <a:latin typeface="Arial" charset="0"/>
                <a:ea typeface="Arial" charset="0"/>
                <a:cs typeface="Arial" charset="0"/>
              </a:defRPr>
            </a:lvl5pPr>
          </a:lstStyle>
          <a:p>
            <a:pPr lvl="0"/>
            <a:r>
              <a:rPr lang="nb-NO" dirty="0" smtClean="0"/>
              <a:t>Klikk for å skrive inn tekst</a:t>
            </a:r>
          </a:p>
          <a:p>
            <a:pPr lvl="1"/>
            <a:r>
              <a:rPr lang="nb-NO" dirty="0" smtClean="0"/>
              <a:t>Andre nivå</a:t>
            </a:r>
            <a:endParaRPr lang="nb-NO" dirty="0"/>
          </a:p>
        </p:txBody>
      </p:sp>
      <p:sp>
        <p:nvSpPr>
          <p:cNvPr id="5" name="Picture Placeholder 4"/>
          <p:cNvSpPr>
            <a:spLocks noGrp="1"/>
          </p:cNvSpPr>
          <p:nvPr>
            <p:ph type="pic" sz="quarter" idx="10" hasCustomPrompt="1"/>
          </p:nvPr>
        </p:nvSpPr>
        <p:spPr>
          <a:xfrm>
            <a:off x="7524752" y="242048"/>
            <a:ext cx="4667249" cy="6615953"/>
          </a:xfrm>
        </p:spPr>
        <p:txBody>
          <a:bodyPr/>
          <a:lstStyle/>
          <a:p>
            <a:r>
              <a:rPr lang="en-US" dirty="0" smtClean="0"/>
              <a:t>Dra inn </a:t>
            </a:r>
            <a:r>
              <a:rPr lang="en-US" dirty="0" err="1" smtClean="0"/>
              <a:t>bilde</a:t>
            </a:r>
            <a:r>
              <a:rPr lang="en-US" dirty="0" smtClean="0"/>
              <a:t>, </a:t>
            </a:r>
            <a:r>
              <a:rPr lang="en-US" dirty="0" err="1" smtClean="0"/>
              <a:t>eller</a:t>
            </a:r>
            <a:r>
              <a:rPr lang="en-US" dirty="0" smtClean="0"/>
              <a:t> </a:t>
            </a:r>
            <a:r>
              <a:rPr lang="en-US" dirty="0" err="1" smtClean="0"/>
              <a:t>klikk</a:t>
            </a:r>
            <a:r>
              <a:rPr lang="en-US" dirty="0" smtClean="0"/>
              <a:t> </a:t>
            </a:r>
            <a:r>
              <a:rPr lang="en-US" dirty="0" err="1" smtClean="0"/>
              <a:t>på</a:t>
            </a:r>
            <a:r>
              <a:rPr lang="en-US" dirty="0" smtClean="0"/>
              <a:t> </a:t>
            </a:r>
            <a:r>
              <a:rPr lang="en-US" dirty="0" err="1" smtClean="0"/>
              <a:t>ikonet</a:t>
            </a:r>
            <a:endParaRPr lang="en-US" dirty="0" smtClean="0"/>
          </a:p>
          <a:p>
            <a:endParaRPr lang="en-US" dirty="0"/>
          </a:p>
        </p:txBody>
      </p:sp>
    </p:spTree>
    <p:extLst>
      <p:ext uri="{BB962C8B-B14F-4D97-AF65-F5344CB8AC3E}">
        <p14:creationId xmlns:p14="http://schemas.microsoft.com/office/powerpoint/2010/main" val="3872054146"/>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3742">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ekstside">
    <p:spTree>
      <p:nvGrpSpPr>
        <p:cNvPr id="1" name=""/>
        <p:cNvGrpSpPr/>
        <p:nvPr/>
      </p:nvGrpSpPr>
      <p:grpSpPr>
        <a:xfrm>
          <a:off x="0" y="0"/>
          <a:ext cx="0" cy="0"/>
          <a:chOff x="0" y="0"/>
          <a:chExt cx="0" cy="0"/>
        </a:xfrm>
      </p:grpSpPr>
      <p:sp>
        <p:nvSpPr>
          <p:cNvPr id="4" name="Rektangel 9"/>
          <p:cNvSpPr/>
          <p:nvPr userDrawn="1"/>
        </p:nvSpPr>
        <p:spPr>
          <a:xfrm>
            <a:off x="0" y="1538"/>
            <a:ext cx="12192000" cy="240509"/>
          </a:xfrm>
          <a:prstGeom prst="rect">
            <a:avLst/>
          </a:prstGeom>
          <a:solidFill>
            <a:srgbClr val="00B38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nb-NO" sz="2400">
              <a:solidFill>
                <a:prstClr val="white"/>
              </a:solidFill>
            </a:endParaRPr>
          </a:p>
        </p:txBody>
      </p:sp>
      <p:sp>
        <p:nvSpPr>
          <p:cNvPr id="6" name="Plassholder for innhold 2"/>
          <p:cNvSpPr>
            <a:spLocks noGrp="1"/>
          </p:cNvSpPr>
          <p:nvPr>
            <p:ph idx="1" hasCustomPrompt="1"/>
          </p:nvPr>
        </p:nvSpPr>
        <p:spPr>
          <a:xfrm>
            <a:off x="380998" y="1942259"/>
            <a:ext cx="11267020" cy="4367524"/>
          </a:xfrm>
          <a:noFill/>
        </p:spPr>
        <p:txBody>
          <a:bodyPr>
            <a:normAutofit/>
          </a:bodyPr>
          <a:lstStyle>
            <a:lvl1pPr>
              <a:buClr>
                <a:srgbClr val="00B381"/>
              </a:buClr>
              <a:defRPr sz="2400">
                <a:latin typeface="Arial" charset="0"/>
                <a:ea typeface="Arial" charset="0"/>
                <a:cs typeface="Arial" charset="0"/>
              </a:defRPr>
            </a:lvl1pPr>
            <a:lvl2pPr marL="480472" indent="-243411">
              <a:buClr>
                <a:srgbClr val="124E91"/>
              </a:buClr>
              <a:buFont typeface=".AppleSystemUIFont" charset="-120"/>
              <a:buChar char="–"/>
              <a:defRPr sz="2133">
                <a:latin typeface="Arial" charset="0"/>
                <a:ea typeface="Arial" charset="0"/>
                <a:cs typeface="Arial" charset="0"/>
              </a:defRPr>
            </a:lvl2pPr>
            <a:lvl3pPr>
              <a:buClr>
                <a:srgbClr val="00B381"/>
              </a:buClr>
              <a:defRPr sz="2400">
                <a:latin typeface="Arial" charset="0"/>
                <a:ea typeface="Arial" charset="0"/>
                <a:cs typeface="Arial" charset="0"/>
              </a:defRPr>
            </a:lvl3pPr>
            <a:lvl4pPr>
              <a:buClr>
                <a:srgbClr val="00B381"/>
              </a:buClr>
              <a:defRPr sz="2133">
                <a:latin typeface="Arial" charset="0"/>
                <a:ea typeface="Arial" charset="0"/>
                <a:cs typeface="Arial" charset="0"/>
              </a:defRPr>
            </a:lvl4pPr>
            <a:lvl5pPr>
              <a:buClr>
                <a:srgbClr val="00B381"/>
              </a:buClr>
              <a:defRPr sz="2400">
                <a:latin typeface="Arial" charset="0"/>
                <a:ea typeface="Arial" charset="0"/>
                <a:cs typeface="Arial" charset="0"/>
              </a:defRPr>
            </a:lvl5pPr>
          </a:lstStyle>
          <a:p>
            <a:pPr lvl="0"/>
            <a:r>
              <a:rPr lang="nb-NO" dirty="0" smtClean="0"/>
              <a:t>Klikk for å skrive inn tekst</a:t>
            </a:r>
          </a:p>
          <a:p>
            <a:pPr lvl="1"/>
            <a:r>
              <a:rPr lang="nb-NO" dirty="0" smtClean="0"/>
              <a:t>Andre nivå</a:t>
            </a:r>
            <a:endParaRPr lang="nb-NO" dirty="0"/>
          </a:p>
        </p:txBody>
      </p:sp>
      <p:sp>
        <p:nvSpPr>
          <p:cNvPr id="2" name="Title 1"/>
          <p:cNvSpPr>
            <a:spLocks noGrp="1"/>
          </p:cNvSpPr>
          <p:nvPr>
            <p:ph type="title" hasCustomPrompt="1"/>
          </p:nvPr>
        </p:nvSpPr>
        <p:spPr>
          <a:xfrm>
            <a:off x="384628" y="430475"/>
            <a:ext cx="11263389" cy="1309656"/>
          </a:xfrm>
        </p:spPr>
        <p:txBody>
          <a:bodyPr/>
          <a:lstStyle>
            <a:lvl1pPr>
              <a:defRPr baseline="0"/>
            </a:lvl1pPr>
          </a:lstStyle>
          <a:p>
            <a:r>
              <a:rPr lang="en-US" dirty="0" err="1" smtClean="0"/>
              <a:t>Klikk</a:t>
            </a:r>
            <a:r>
              <a:rPr lang="en-US" dirty="0" smtClean="0"/>
              <a:t> for </a:t>
            </a:r>
            <a:r>
              <a:rPr lang="en-US" dirty="0" err="1" smtClean="0"/>
              <a:t>å</a:t>
            </a:r>
            <a:r>
              <a:rPr lang="en-US" dirty="0" smtClean="0"/>
              <a:t> </a:t>
            </a:r>
            <a:r>
              <a:rPr lang="en-US" dirty="0" err="1" smtClean="0"/>
              <a:t>skrive</a:t>
            </a:r>
            <a:r>
              <a:rPr lang="en-US" dirty="0" smtClean="0"/>
              <a:t> </a:t>
            </a:r>
            <a:r>
              <a:rPr lang="en-US" dirty="0" err="1" smtClean="0"/>
              <a:t>tittel</a:t>
            </a:r>
            <a:endParaRPr lang="en-US" dirty="0"/>
          </a:p>
        </p:txBody>
      </p:sp>
    </p:spTree>
    <p:extLst>
      <p:ext uri="{BB962C8B-B14F-4D97-AF65-F5344CB8AC3E}">
        <p14:creationId xmlns:p14="http://schemas.microsoft.com/office/powerpoint/2010/main" val="134066103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Klikk for å redigere tittelstil</a:t>
            </a:r>
            <a:endParaRPr lang="nb-NO" dirty="0"/>
          </a:p>
        </p:txBody>
      </p:sp>
      <p:sp>
        <p:nvSpPr>
          <p:cNvPr id="3" name="Plassholder for innhold 2"/>
          <p:cNvSpPr>
            <a:spLocks noGrp="1"/>
          </p:cNvSpPr>
          <p:nvPr>
            <p:ph sz="half" idx="1"/>
          </p:nvPr>
        </p:nvSpPr>
        <p:spPr>
          <a:xfrm>
            <a:off x="384627" y="1930401"/>
            <a:ext cx="5643639" cy="4525963"/>
          </a:xfrm>
        </p:spPr>
        <p:txBody>
          <a:bodyPr>
            <a:normAutofit/>
          </a:bodyPr>
          <a:lstStyle>
            <a:lvl1pPr>
              <a:defRPr sz="2400"/>
            </a:lvl1pPr>
            <a:lvl2pPr>
              <a:defRPr sz="2400"/>
            </a:lvl2pPr>
            <a:lvl3pPr>
              <a:defRPr sz="2400"/>
            </a:lvl3pPr>
            <a:lvl4pPr>
              <a:defRPr sz="2400"/>
            </a:lvl4pPr>
            <a:lvl5pPr>
              <a:defRPr sz="2400"/>
            </a:lvl5pPr>
            <a:lvl6pPr>
              <a:defRPr sz="1800"/>
            </a:lvl6pPr>
            <a:lvl7pPr>
              <a:defRPr sz="1800"/>
            </a:lvl7pPr>
            <a:lvl8pPr>
              <a:defRPr sz="1800"/>
            </a:lvl8pPr>
            <a:lvl9pPr>
              <a:defRPr sz="1800"/>
            </a:lvl9p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
        <p:nvSpPr>
          <p:cNvPr id="4" name="Plassholder for innhold 3"/>
          <p:cNvSpPr>
            <a:spLocks noGrp="1"/>
          </p:cNvSpPr>
          <p:nvPr>
            <p:ph sz="half" idx="2"/>
          </p:nvPr>
        </p:nvSpPr>
        <p:spPr>
          <a:xfrm>
            <a:off x="6307667" y="1917701"/>
            <a:ext cx="5384800" cy="4525963"/>
          </a:xfrm>
        </p:spPr>
        <p:txBody>
          <a:bodyPr>
            <a:normAutofit/>
          </a:bodyPr>
          <a:lstStyle>
            <a:lvl1pPr>
              <a:defRPr sz="2400"/>
            </a:lvl1pPr>
            <a:lvl2pPr>
              <a:defRPr sz="2400"/>
            </a:lvl2pPr>
            <a:lvl3pPr>
              <a:defRPr sz="2400"/>
            </a:lvl3pPr>
            <a:lvl4pPr>
              <a:defRPr sz="2400"/>
            </a:lvl4pPr>
            <a:lvl5pPr>
              <a:defRPr sz="2400"/>
            </a:lvl5pPr>
            <a:lvl6pPr>
              <a:defRPr sz="1800"/>
            </a:lvl6pPr>
            <a:lvl7pPr>
              <a:defRPr sz="1800"/>
            </a:lvl7pPr>
            <a:lvl8pPr>
              <a:defRPr sz="1800"/>
            </a:lvl8pPr>
            <a:lvl9pPr>
              <a:defRPr sz="1800"/>
            </a:lvl9p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
        <p:nvSpPr>
          <p:cNvPr id="5" name="Plassholder for dato 4"/>
          <p:cNvSpPr>
            <a:spLocks noGrp="1"/>
          </p:cNvSpPr>
          <p:nvPr>
            <p:ph type="dt" sz="half" idx="10"/>
          </p:nvPr>
        </p:nvSpPr>
        <p:spPr/>
        <p:txBody>
          <a:bodyPr/>
          <a:lstStyle/>
          <a:p>
            <a:fld id="{244352CE-47FB-7849-8B75-EC93718C1ADB}" type="datetimeFigureOut">
              <a:rPr lang="nn-NO" smtClean="0">
                <a:solidFill>
                  <a:prstClr val="black">
                    <a:tint val="75000"/>
                  </a:prstClr>
                </a:solidFill>
              </a:rPr>
              <a:pPr/>
              <a:t>14.09.2018</a:t>
            </a:fld>
            <a:endParaRPr lang="nb-NO">
              <a:solidFill>
                <a:prstClr val="black">
                  <a:tint val="75000"/>
                </a:prstClr>
              </a:solidFill>
            </a:endParaRPr>
          </a:p>
        </p:txBody>
      </p:sp>
      <p:sp>
        <p:nvSpPr>
          <p:cNvPr id="6" name="Plassholder for bunntekst 5"/>
          <p:cNvSpPr>
            <a:spLocks noGrp="1"/>
          </p:cNvSpPr>
          <p:nvPr>
            <p:ph type="ftr" sz="quarter" idx="11"/>
          </p:nvPr>
        </p:nvSpPr>
        <p:spPr/>
        <p:txBody>
          <a:bodyPr/>
          <a:lstStyle/>
          <a:p>
            <a:endParaRPr lang="nb-NO">
              <a:solidFill>
                <a:prstClr val="black">
                  <a:tint val="75000"/>
                </a:prstClr>
              </a:solidFill>
            </a:endParaRPr>
          </a:p>
        </p:txBody>
      </p:sp>
      <p:sp>
        <p:nvSpPr>
          <p:cNvPr id="7" name="Plassholder for lysbildenummer 6"/>
          <p:cNvSpPr>
            <a:spLocks noGrp="1"/>
          </p:cNvSpPr>
          <p:nvPr>
            <p:ph type="sldNum" sz="quarter" idx="12"/>
          </p:nvPr>
        </p:nvSpPr>
        <p:spPr/>
        <p:txBody>
          <a:bodyPr/>
          <a:lstStyle/>
          <a:p>
            <a:fld id="{BDF9988A-70E7-E14F-8A8E-87223BDAC7FD}" type="slidenum">
              <a:rPr lang="nb-NO" smtClean="0">
                <a:solidFill>
                  <a:prstClr val="black">
                    <a:tint val="75000"/>
                  </a:prstClr>
                </a:solidFill>
              </a:rPr>
              <a:pPr/>
              <a:t>‹#›</a:t>
            </a:fld>
            <a:endParaRPr lang="nb-NO">
              <a:solidFill>
                <a:prstClr val="black">
                  <a:tint val="75000"/>
                </a:prstClr>
              </a:solidFill>
            </a:endParaRPr>
          </a:p>
        </p:txBody>
      </p:sp>
    </p:spTree>
    <p:extLst>
      <p:ext uri="{BB962C8B-B14F-4D97-AF65-F5344CB8AC3E}">
        <p14:creationId xmlns:p14="http://schemas.microsoft.com/office/powerpoint/2010/main" val="54749260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Heldekkende bilde">
    <p:spTree>
      <p:nvGrpSpPr>
        <p:cNvPr id="1" name=""/>
        <p:cNvGrpSpPr/>
        <p:nvPr/>
      </p:nvGrpSpPr>
      <p:grpSpPr>
        <a:xfrm>
          <a:off x="0" y="0"/>
          <a:ext cx="0" cy="0"/>
          <a:chOff x="0" y="0"/>
          <a:chExt cx="0" cy="0"/>
        </a:xfrm>
      </p:grpSpPr>
      <p:sp>
        <p:nvSpPr>
          <p:cNvPr id="6" name="Picture Placeholder 5"/>
          <p:cNvSpPr>
            <a:spLocks noGrp="1"/>
          </p:cNvSpPr>
          <p:nvPr>
            <p:ph type="pic" sz="quarter" idx="10" hasCustomPrompt="1"/>
          </p:nvPr>
        </p:nvSpPr>
        <p:spPr>
          <a:xfrm>
            <a:off x="0" y="2"/>
            <a:ext cx="12192000" cy="6857999"/>
          </a:xfrm>
        </p:spPr>
        <p:txBody>
          <a:bodyPr/>
          <a:lstStyle>
            <a:lvl1pPr>
              <a:defRPr baseline="0"/>
            </a:lvl1pPr>
          </a:lstStyle>
          <a:p>
            <a:r>
              <a:rPr lang="en-US" dirty="0" smtClean="0"/>
              <a:t>Dra inn </a:t>
            </a:r>
            <a:r>
              <a:rPr lang="en-US" dirty="0" err="1" smtClean="0"/>
              <a:t>bilde</a:t>
            </a:r>
            <a:r>
              <a:rPr lang="en-US" dirty="0" smtClean="0"/>
              <a:t>, </a:t>
            </a:r>
            <a:r>
              <a:rPr lang="en-US" dirty="0" err="1" smtClean="0"/>
              <a:t>eller</a:t>
            </a:r>
            <a:r>
              <a:rPr lang="en-US" dirty="0" smtClean="0"/>
              <a:t> </a:t>
            </a:r>
            <a:r>
              <a:rPr lang="en-US" dirty="0" err="1" smtClean="0"/>
              <a:t>klikk</a:t>
            </a:r>
            <a:r>
              <a:rPr lang="en-US" dirty="0" smtClean="0"/>
              <a:t> </a:t>
            </a:r>
            <a:r>
              <a:rPr lang="en-US" dirty="0" err="1" smtClean="0"/>
              <a:t>på</a:t>
            </a:r>
            <a:r>
              <a:rPr lang="en-US" dirty="0" smtClean="0"/>
              <a:t> </a:t>
            </a:r>
            <a:r>
              <a:rPr lang="en-US" dirty="0" err="1" smtClean="0"/>
              <a:t>ikonet</a:t>
            </a:r>
            <a:endParaRPr lang="en-US" dirty="0"/>
          </a:p>
        </p:txBody>
      </p:sp>
      <p:sp>
        <p:nvSpPr>
          <p:cNvPr id="2" name="Title 1"/>
          <p:cNvSpPr>
            <a:spLocks noGrp="1"/>
          </p:cNvSpPr>
          <p:nvPr>
            <p:ph type="title" hasCustomPrompt="1"/>
          </p:nvPr>
        </p:nvSpPr>
        <p:spPr/>
        <p:txBody>
          <a:bodyPr/>
          <a:lstStyle/>
          <a:p>
            <a:r>
              <a:rPr lang="en-US" dirty="0" err="1" smtClean="0"/>
              <a:t>Klikk</a:t>
            </a:r>
            <a:r>
              <a:rPr lang="en-US" dirty="0" smtClean="0"/>
              <a:t> for </a:t>
            </a:r>
            <a:r>
              <a:rPr lang="en-US" dirty="0" err="1" smtClean="0"/>
              <a:t>å</a:t>
            </a:r>
            <a:r>
              <a:rPr lang="en-US" dirty="0" smtClean="0"/>
              <a:t> </a:t>
            </a:r>
            <a:r>
              <a:rPr lang="en-US" dirty="0" err="1" smtClean="0"/>
              <a:t>skrive</a:t>
            </a:r>
            <a:r>
              <a:rPr lang="en-US" dirty="0" smtClean="0"/>
              <a:t> </a:t>
            </a:r>
            <a:r>
              <a:rPr lang="en-US" dirty="0" err="1" smtClean="0"/>
              <a:t>tittel</a:t>
            </a:r>
            <a:endParaRPr lang="en-US" dirty="0"/>
          </a:p>
        </p:txBody>
      </p:sp>
    </p:spTree>
    <p:extLst>
      <p:ext uri="{BB962C8B-B14F-4D97-AF65-F5344CB8AC3E}">
        <p14:creationId xmlns:p14="http://schemas.microsoft.com/office/powerpoint/2010/main" val="1018507277"/>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ekstside med to tekstbokser">
    <p:spTree>
      <p:nvGrpSpPr>
        <p:cNvPr id="1" name=""/>
        <p:cNvGrpSpPr/>
        <p:nvPr/>
      </p:nvGrpSpPr>
      <p:grpSpPr>
        <a:xfrm>
          <a:off x="0" y="0"/>
          <a:ext cx="0" cy="0"/>
          <a:chOff x="0" y="0"/>
          <a:chExt cx="0" cy="0"/>
        </a:xfrm>
      </p:grpSpPr>
      <p:sp>
        <p:nvSpPr>
          <p:cNvPr id="7" name="Rektangel 9"/>
          <p:cNvSpPr/>
          <p:nvPr userDrawn="1"/>
        </p:nvSpPr>
        <p:spPr>
          <a:xfrm>
            <a:off x="0" y="1538"/>
            <a:ext cx="12192000" cy="240509"/>
          </a:xfrm>
          <a:prstGeom prst="rect">
            <a:avLst/>
          </a:prstGeom>
          <a:solidFill>
            <a:srgbClr val="00B38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nb-NO" sz="2400">
              <a:solidFill>
                <a:prstClr val="white"/>
              </a:solidFill>
            </a:endParaRPr>
          </a:p>
        </p:txBody>
      </p:sp>
      <p:sp>
        <p:nvSpPr>
          <p:cNvPr id="2" name="Title 1"/>
          <p:cNvSpPr>
            <a:spLocks noGrp="1"/>
          </p:cNvSpPr>
          <p:nvPr>
            <p:ph type="title" hasCustomPrompt="1"/>
          </p:nvPr>
        </p:nvSpPr>
        <p:spPr/>
        <p:txBody>
          <a:bodyPr/>
          <a:lstStyle/>
          <a:p>
            <a:r>
              <a:rPr lang="en-US" dirty="0" err="1" smtClean="0"/>
              <a:t>Klikk</a:t>
            </a:r>
            <a:r>
              <a:rPr lang="en-US" dirty="0" smtClean="0"/>
              <a:t> for </a:t>
            </a:r>
            <a:r>
              <a:rPr lang="en-US" dirty="0" err="1" smtClean="0"/>
              <a:t>å</a:t>
            </a:r>
            <a:r>
              <a:rPr lang="en-US" dirty="0" smtClean="0"/>
              <a:t> </a:t>
            </a:r>
            <a:r>
              <a:rPr lang="en-US" dirty="0" err="1" smtClean="0"/>
              <a:t>skrive</a:t>
            </a:r>
            <a:r>
              <a:rPr lang="en-US" dirty="0" smtClean="0"/>
              <a:t> </a:t>
            </a:r>
            <a:r>
              <a:rPr lang="en-US" dirty="0" err="1" smtClean="0"/>
              <a:t>tittel</a:t>
            </a:r>
            <a:endParaRPr lang="en-US" dirty="0"/>
          </a:p>
        </p:txBody>
      </p:sp>
      <p:sp>
        <p:nvSpPr>
          <p:cNvPr id="15" name="Plassholder for innhold 2"/>
          <p:cNvSpPr>
            <a:spLocks noGrp="1"/>
          </p:cNvSpPr>
          <p:nvPr>
            <p:ph idx="1" hasCustomPrompt="1"/>
          </p:nvPr>
        </p:nvSpPr>
        <p:spPr>
          <a:xfrm>
            <a:off x="380998" y="1942259"/>
            <a:ext cx="5515497" cy="4367524"/>
          </a:xfrm>
          <a:noFill/>
        </p:spPr>
        <p:txBody>
          <a:bodyPr>
            <a:normAutofit/>
          </a:bodyPr>
          <a:lstStyle>
            <a:lvl1pPr>
              <a:buClr>
                <a:srgbClr val="00B381"/>
              </a:buClr>
              <a:defRPr sz="2400">
                <a:latin typeface="Arial" charset="0"/>
                <a:ea typeface="Arial" charset="0"/>
                <a:cs typeface="Arial" charset="0"/>
              </a:defRPr>
            </a:lvl1pPr>
            <a:lvl2pPr marL="480472" indent="-243411">
              <a:buClr>
                <a:srgbClr val="124E91"/>
              </a:buClr>
              <a:buFont typeface=".AppleSystemUIFont" charset="-120"/>
              <a:buChar char="–"/>
              <a:defRPr sz="2133">
                <a:latin typeface="Arial" charset="0"/>
                <a:ea typeface="Arial" charset="0"/>
                <a:cs typeface="Arial" charset="0"/>
              </a:defRPr>
            </a:lvl2pPr>
            <a:lvl3pPr>
              <a:buClr>
                <a:srgbClr val="00B381"/>
              </a:buClr>
              <a:defRPr sz="2400">
                <a:latin typeface="Arial" charset="0"/>
                <a:ea typeface="Arial" charset="0"/>
                <a:cs typeface="Arial" charset="0"/>
              </a:defRPr>
            </a:lvl3pPr>
            <a:lvl4pPr>
              <a:buClr>
                <a:srgbClr val="00B381"/>
              </a:buClr>
              <a:defRPr sz="2133">
                <a:latin typeface="Arial" charset="0"/>
                <a:ea typeface="Arial" charset="0"/>
                <a:cs typeface="Arial" charset="0"/>
              </a:defRPr>
            </a:lvl4pPr>
            <a:lvl5pPr>
              <a:buClr>
                <a:srgbClr val="00B381"/>
              </a:buClr>
              <a:defRPr sz="2400">
                <a:latin typeface="Arial" charset="0"/>
                <a:ea typeface="Arial" charset="0"/>
                <a:cs typeface="Arial" charset="0"/>
              </a:defRPr>
            </a:lvl5pPr>
          </a:lstStyle>
          <a:p>
            <a:pPr lvl="0"/>
            <a:r>
              <a:rPr lang="nb-NO" dirty="0" smtClean="0"/>
              <a:t>Klikk for å skrive inn tekst</a:t>
            </a:r>
          </a:p>
          <a:p>
            <a:pPr lvl="1"/>
            <a:r>
              <a:rPr lang="nb-NO" dirty="0" smtClean="0"/>
              <a:t>Andre nivå</a:t>
            </a:r>
            <a:endParaRPr lang="nb-NO" dirty="0"/>
          </a:p>
        </p:txBody>
      </p:sp>
      <p:sp>
        <p:nvSpPr>
          <p:cNvPr id="16" name="Plassholder for innhold 2"/>
          <p:cNvSpPr>
            <a:spLocks noGrp="1"/>
          </p:cNvSpPr>
          <p:nvPr>
            <p:ph idx="10" hasCustomPrompt="1"/>
          </p:nvPr>
        </p:nvSpPr>
        <p:spPr>
          <a:xfrm>
            <a:off x="6140335" y="1942259"/>
            <a:ext cx="5507683" cy="4367524"/>
          </a:xfrm>
          <a:noFill/>
        </p:spPr>
        <p:txBody>
          <a:bodyPr>
            <a:normAutofit/>
          </a:bodyPr>
          <a:lstStyle>
            <a:lvl1pPr>
              <a:buClr>
                <a:srgbClr val="00B381"/>
              </a:buClr>
              <a:defRPr sz="2400">
                <a:latin typeface="Arial" charset="0"/>
                <a:ea typeface="Arial" charset="0"/>
                <a:cs typeface="Arial" charset="0"/>
              </a:defRPr>
            </a:lvl1pPr>
            <a:lvl2pPr marL="480472" indent="-243411">
              <a:buClr>
                <a:srgbClr val="124E91"/>
              </a:buClr>
              <a:buFont typeface=".AppleSystemUIFont" charset="-120"/>
              <a:buChar char="–"/>
              <a:defRPr sz="2133">
                <a:latin typeface="Arial" charset="0"/>
                <a:ea typeface="Arial" charset="0"/>
                <a:cs typeface="Arial" charset="0"/>
              </a:defRPr>
            </a:lvl2pPr>
            <a:lvl3pPr>
              <a:buClr>
                <a:srgbClr val="00B381"/>
              </a:buClr>
              <a:defRPr sz="2400">
                <a:latin typeface="Arial" charset="0"/>
                <a:ea typeface="Arial" charset="0"/>
                <a:cs typeface="Arial" charset="0"/>
              </a:defRPr>
            </a:lvl3pPr>
            <a:lvl4pPr>
              <a:buClr>
                <a:srgbClr val="00B381"/>
              </a:buClr>
              <a:defRPr sz="2133">
                <a:latin typeface="Arial" charset="0"/>
                <a:ea typeface="Arial" charset="0"/>
                <a:cs typeface="Arial" charset="0"/>
              </a:defRPr>
            </a:lvl4pPr>
            <a:lvl5pPr>
              <a:buClr>
                <a:srgbClr val="00B381"/>
              </a:buClr>
              <a:defRPr sz="2400">
                <a:latin typeface="Arial" charset="0"/>
                <a:ea typeface="Arial" charset="0"/>
                <a:cs typeface="Arial" charset="0"/>
              </a:defRPr>
            </a:lvl5pPr>
          </a:lstStyle>
          <a:p>
            <a:pPr lvl="0"/>
            <a:r>
              <a:rPr lang="nb-NO" dirty="0" smtClean="0"/>
              <a:t>Klikk for å skrive inn tekst</a:t>
            </a:r>
          </a:p>
          <a:p>
            <a:pPr lvl="1"/>
            <a:r>
              <a:rPr lang="nb-NO" dirty="0" smtClean="0"/>
              <a:t>Andre nivå</a:t>
            </a:r>
            <a:endParaRPr lang="nb-NO" dirty="0"/>
          </a:p>
        </p:txBody>
      </p:sp>
    </p:spTree>
    <p:extLst>
      <p:ext uri="{BB962C8B-B14F-4D97-AF65-F5344CB8AC3E}">
        <p14:creationId xmlns:p14="http://schemas.microsoft.com/office/powerpoint/2010/main" val="2171167661"/>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ekstside med grid">
    <p:spTree>
      <p:nvGrpSpPr>
        <p:cNvPr id="1" name=""/>
        <p:cNvGrpSpPr/>
        <p:nvPr/>
      </p:nvGrpSpPr>
      <p:grpSpPr>
        <a:xfrm>
          <a:off x="0" y="0"/>
          <a:ext cx="0" cy="0"/>
          <a:chOff x="0" y="0"/>
          <a:chExt cx="0" cy="0"/>
        </a:xfrm>
      </p:grpSpPr>
      <p:sp>
        <p:nvSpPr>
          <p:cNvPr id="6" name="Rektangel 9"/>
          <p:cNvSpPr/>
          <p:nvPr userDrawn="1"/>
        </p:nvSpPr>
        <p:spPr>
          <a:xfrm>
            <a:off x="0" y="1538"/>
            <a:ext cx="12192000" cy="240509"/>
          </a:xfrm>
          <a:prstGeom prst="rect">
            <a:avLst/>
          </a:prstGeom>
          <a:solidFill>
            <a:srgbClr val="00B38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nb-NO" sz="2400">
              <a:solidFill>
                <a:prstClr val="white"/>
              </a:solidFill>
            </a:endParaRPr>
          </a:p>
        </p:txBody>
      </p:sp>
      <p:pic>
        <p:nvPicPr>
          <p:cNvPr id="2" name="Picture 1"/>
          <p:cNvPicPr>
            <a:picLocks noChangeAspect="1"/>
          </p:cNvPicPr>
          <p:nvPr userDrawn="1"/>
        </p:nvPicPr>
        <p:blipFill>
          <a:blip r:embed="rId2"/>
          <a:stretch>
            <a:fillRect/>
          </a:stretch>
        </p:blipFill>
        <p:spPr>
          <a:xfrm>
            <a:off x="0" y="242047"/>
            <a:ext cx="12192000" cy="571500"/>
          </a:xfrm>
          <a:prstGeom prst="rect">
            <a:avLst/>
          </a:prstGeom>
        </p:spPr>
      </p:pic>
      <p:sp>
        <p:nvSpPr>
          <p:cNvPr id="3" name="Title 2"/>
          <p:cNvSpPr>
            <a:spLocks noGrp="1"/>
          </p:cNvSpPr>
          <p:nvPr>
            <p:ph type="title" hasCustomPrompt="1"/>
          </p:nvPr>
        </p:nvSpPr>
        <p:spPr/>
        <p:txBody>
          <a:bodyPr/>
          <a:lstStyle/>
          <a:p>
            <a:r>
              <a:rPr lang="en-US" dirty="0" err="1" smtClean="0"/>
              <a:t>Klikk</a:t>
            </a:r>
            <a:r>
              <a:rPr lang="en-US" dirty="0" smtClean="0"/>
              <a:t> for </a:t>
            </a:r>
            <a:r>
              <a:rPr lang="en-US" dirty="0" err="1" smtClean="0"/>
              <a:t>å</a:t>
            </a:r>
            <a:r>
              <a:rPr lang="en-US" dirty="0" smtClean="0"/>
              <a:t> </a:t>
            </a:r>
            <a:r>
              <a:rPr lang="en-US" dirty="0" err="1" smtClean="0"/>
              <a:t>skrive</a:t>
            </a:r>
            <a:r>
              <a:rPr lang="en-US" dirty="0" smtClean="0"/>
              <a:t> </a:t>
            </a:r>
            <a:r>
              <a:rPr lang="en-US" dirty="0" err="1" smtClean="0"/>
              <a:t>tittel</a:t>
            </a:r>
            <a:endParaRPr lang="en-US" dirty="0"/>
          </a:p>
        </p:txBody>
      </p:sp>
      <p:sp>
        <p:nvSpPr>
          <p:cNvPr id="7" name="Plassholder for innhold 2"/>
          <p:cNvSpPr>
            <a:spLocks noGrp="1"/>
          </p:cNvSpPr>
          <p:nvPr>
            <p:ph idx="1" hasCustomPrompt="1"/>
          </p:nvPr>
        </p:nvSpPr>
        <p:spPr>
          <a:xfrm>
            <a:off x="380998" y="1942259"/>
            <a:ext cx="11278105" cy="4367524"/>
          </a:xfrm>
          <a:noFill/>
        </p:spPr>
        <p:txBody>
          <a:bodyPr>
            <a:normAutofit/>
          </a:bodyPr>
          <a:lstStyle>
            <a:lvl1pPr>
              <a:buClr>
                <a:srgbClr val="00B381"/>
              </a:buClr>
              <a:defRPr sz="2400">
                <a:latin typeface="Arial" charset="0"/>
                <a:ea typeface="Arial" charset="0"/>
                <a:cs typeface="Arial" charset="0"/>
              </a:defRPr>
            </a:lvl1pPr>
            <a:lvl2pPr marL="480472" indent="-243411">
              <a:buClr>
                <a:srgbClr val="124E91"/>
              </a:buClr>
              <a:buFont typeface=".AppleSystemUIFont" charset="-120"/>
              <a:buChar char="–"/>
              <a:defRPr sz="2133">
                <a:latin typeface="Arial" charset="0"/>
                <a:ea typeface="Arial" charset="0"/>
                <a:cs typeface="Arial" charset="0"/>
              </a:defRPr>
            </a:lvl2pPr>
            <a:lvl3pPr>
              <a:buClr>
                <a:srgbClr val="00B381"/>
              </a:buClr>
              <a:defRPr sz="2400">
                <a:latin typeface="Arial" charset="0"/>
                <a:ea typeface="Arial" charset="0"/>
                <a:cs typeface="Arial" charset="0"/>
              </a:defRPr>
            </a:lvl3pPr>
            <a:lvl4pPr>
              <a:buClr>
                <a:srgbClr val="00B381"/>
              </a:buClr>
              <a:defRPr sz="2133">
                <a:latin typeface="Arial" charset="0"/>
                <a:ea typeface="Arial" charset="0"/>
                <a:cs typeface="Arial" charset="0"/>
              </a:defRPr>
            </a:lvl4pPr>
            <a:lvl5pPr>
              <a:buClr>
                <a:srgbClr val="00B381"/>
              </a:buClr>
              <a:defRPr sz="2400">
                <a:latin typeface="Arial" charset="0"/>
                <a:ea typeface="Arial" charset="0"/>
                <a:cs typeface="Arial" charset="0"/>
              </a:defRPr>
            </a:lvl5pPr>
          </a:lstStyle>
          <a:p>
            <a:pPr lvl="0"/>
            <a:r>
              <a:rPr lang="nb-NO" dirty="0" smtClean="0"/>
              <a:t>Klikk for å skrive inn tekst</a:t>
            </a:r>
          </a:p>
          <a:p>
            <a:pPr lvl="1"/>
            <a:r>
              <a:rPr lang="nb-NO" dirty="0" smtClean="0"/>
              <a:t>Andre nivå</a:t>
            </a:r>
            <a:endParaRPr lang="nb-NO" dirty="0"/>
          </a:p>
        </p:txBody>
      </p:sp>
    </p:spTree>
    <p:extLst>
      <p:ext uri="{BB962C8B-B14F-4D97-AF65-F5344CB8AC3E}">
        <p14:creationId xmlns:p14="http://schemas.microsoft.com/office/powerpoint/2010/main" val="1776029004"/>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Tittel og bilde">
    <p:spTree>
      <p:nvGrpSpPr>
        <p:cNvPr id="1" name=""/>
        <p:cNvGrpSpPr/>
        <p:nvPr/>
      </p:nvGrpSpPr>
      <p:grpSpPr>
        <a:xfrm>
          <a:off x="0" y="0"/>
          <a:ext cx="0" cy="0"/>
          <a:chOff x="0" y="0"/>
          <a:chExt cx="0" cy="0"/>
        </a:xfrm>
      </p:grpSpPr>
      <p:sp>
        <p:nvSpPr>
          <p:cNvPr id="4" name="Rektangel 9"/>
          <p:cNvSpPr/>
          <p:nvPr userDrawn="1"/>
        </p:nvSpPr>
        <p:spPr>
          <a:xfrm>
            <a:off x="0" y="1538"/>
            <a:ext cx="12192000" cy="240509"/>
          </a:xfrm>
          <a:prstGeom prst="rect">
            <a:avLst/>
          </a:prstGeom>
          <a:solidFill>
            <a:srgbClr val="00B38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nb-NO" sz="2400">
              <a:solidFill>
                <a:prstClr val="white"/>
              </a:solidFill>
            </a:endParaRPr>
          </a:p>
        </p:txBody>
      </p:sp>
      <p:pic>
        <p:nvPicPr>
          <p:cNvPr id="5" name="Picture 4"/>
          <p:cNvPicPr>
            <a:picLocks noChangeAspect="1"/>
          </p:cNvPicPr>
          <p:nvPr userDrawn="1"/>
        </p:nvPicPr>
        <p:blipFill>
          <a:blip r:embed="rId2"/>
          <a:stretch>
            <a:fillRect/>
          </a:stretch>
        </p:blipFill>
        <p:spPr>
          <a:xfrm>
            <a:off x="7613026" y="1976037"/>
            <a:ext cx="4078549" cy="1772703"/>
          </a:xfrm>
          <a:prstGeom prst="rect">
            <a:avLst/>
          </a:prstGeom>
        </p:spPr>
      </p:pic>
      <p:sp>
        <p:nvSpPr>
          <p:cNvPr id="3" name="Text Placeholder 2"/>
          <p:cNvSpPr>
            <a:spLocks noGrp="1"/>
          </p:cNvSpPr>
          <p:nvPr>
            <p:ph type="body" sz="quarter" idx="11" hasCustomPrompt="1"/>
          </p:nvPr>
        </p:nvSpPr>
        <p:spPr>
          <a:xfrm>
            <a:off x="8140383" y="2468097"/>
            <a:ext cx="3009756" cy="1187449"/>
          </a:xfrm>
        </p:spPr>
        <p:txBody>
          <a:bodyPr/>
          <a:lstStyle>
            <a:lvl1pPr marL="0" indent="0">
              <a:buFontTx/>
              <a:buNone/>
              <a:defRPr lang="en-US" sz="2400" kern="1200" smtClean="0">
                <a:solidFill>
                  <a:srgbClr val="124E91"/>
                </a:solidFill>
                <a:latin typeface="Arial" charset="0"/>
                <a:ea typeface="Arial" charset="0"/>
                <a:cs typeface="Arial" charset="0"/>
              </a:defRPr>
            </a:lvl1pPr>
          </a:lstStyle>
          <a:p>
            <a:pPr lvl="0"/>
            <a:r>
              <a:rPr lang="en-US" dirty="0" err="1" smtClean="0"/>
              <a:t>Skriv</a:t>
            </a:r>
            <a:r>
              <a:rPr lang="en-US" dirty="0" smtClean="0"/>
              <a:t> inn tall</a:t>
            </a:r>
            <a:endParaRPr lang="en-US" dirty="0"/>
          </a:p>
        </p:txBody>
      </p:sp>
      <p:pic>
        <p:nvPicPr>
          <p:cNvPr id="11" name="Picture 10"/>
          <p:cNvPicPr>
            <a:picLocks noChangeAspect="1"/>
          </p:cNvPicPr>
          <p:nvPr userDrawn="1"/>
        </p:nvPicPr>
        <p:blipFill>
          <a:blip r:embed="rId2"/>
          <a:stretch>
            <a:fillRect/>
          </a:stretch>
        </p:blipFill>
        <p:spPr>
          <a:xfrm>
            <a:off x="7619876" y="3873039"/>
            <a:ext cx="4078549" cy="1772703"/>
          </a:xfrm>
          <a:prstGeom prst="rect">
            <a:avLst/>
          </a:prstGeom>
        </p:spPr>
      </p:pic>
      <p:sp>
        <p:nvSpPr>
          <p:cNvPr id="12" name="Text Placeholder 2"/>
          <p:cNvSpPr>
            <a:spLocks noGrp="1"/>
          </p:cNvSpPr>
          <p:nvPr>
            <p:ph type="body" sz="quarter" idx="12" hasCustomPrompt="1"/>
          </p:nvPr>
        </p:nvSpPr>
        <p:spPr>
          <a:xfrm>
            <a:off x="8147234" y="4365100"/>
            <a:ext cx="3002905" cy="1187449"/>
          </a:xfrm>
        </p:spPr>
        <p:txBody>
          <a:bodyPr/>
          <a:lstStyle>
            <a:lvl1pPr marL="0" indent="0">
              <a:buFontTx/>
              <a:buNone/>
              <a:defRPr lang="en-US" sz="2400" kern="1200" smtClean="0">
                <a:solidFill>
                  <a:srgbClr val="124E91"/>
                </a:solidFill>
                <a:latin typeface="Arial" charset="0"/>
                <a:ea typeface="Arial" charset="0"/>
                <a:cs typeface="Arial" charset="0"/>
              </a:defRPr>
            </a:lvl1pPr>
          </a:lstStyle>
          <a:p>
            <a:pPr lvl="0"/>
            <a:r>
              <a:rPr lang="en-US" dirty="0" err="1" smtClean="0"/>
              <a:t>Skriv</a:t>
            </a:r>
            <a:r>
              <a:rPr lang="en-US" dirty="0" smtClean="0"/>
              <a:t> inn tall</a:t>
            </a:r>
            <a:endParaRPr lang="en-US" dirty="0"/>
          </a:p>
        </p:txBody>
      </p:sp>
      <p:sp>
        <p:nvSpPr>
          <p:cNvPr id="2" name="Title 1"/>
          <p:cNvSpPr>
            <a:spLocks noGrp="1"/>
          </p:cNvSpPr>
          <p:nvPr>
            <p:ph type="title" hasCustomPrompt="1"/>
          </p:nvPr>
        </p:nvSpPr>
        <p:spPr/>
        <p:txBody>
          <a:bodyPr/>
          <a:lstStyle/>
          <a:p>
            <a:r>
              <a:rPr lang="en-US" dirty="0" err="1" smtClean="0"/>
              <a:t>Klikk</a:t>
            </a:r>
            <a:r>
              <a:rPr lang="en-US" dirty="0" smtClean="0"/>
              <a:t> for </a:t>
            </a:r>
            <a:r>
              <a:rPr lang="en-US" dirty="0" err="1" smtClean="0"/>
              <a:t>å</a:t>
            </a:r>
            <a:r>
              <a:rPr lang="en-US" dirty="0" smtClean="0"/>
              <a:t> </a:t>
            </a:r>
            <a:r>
              <a:rPr lang="en-US" dirty="0" err="1" smtClean="0"/>
              <a:t>skrive</a:t>
            </a:r>
            <a:r>
              <a:rPr lang="en-US" dirty="0" smtClean="0"/>
              <a:t> </a:t>
            </a:r>
            <a:r>
              <a:rPr lang="en-US" dirty="0" err="1" smtClean="0"/>
              <a:t>tittel</a:t>
            </a:r>
            <a:endParaRPr lang="en-US" dirty="0"/>
          </a:p>
        </p:txBody>
      </p:sp>
      <p:sp>
        <p:nvSpPr>
          <p:cNvPr id="10" name="Plassholder for innhold 2"/>
          <p:cNvSpPr>
            <a:spLocks noGrp="1"/>
          </p:cNvSpPr>
          <p:nvPr>
            <p:ph idx="1" hasCustomPrompt="1"/>
          </p:nvPr>
        </p:nvSpPr>
        <p:spPr>
          <a:xfrm>
            <a:off x="380998" y="1942259"/>
            <a:ext cx="6912036" cy="4367524"/>
          </a:xfrm>
          <a:noFill/>
        </p:spPr>
        <p:txBody>
          <a:bodyPr>
            <a:normAutofit/>
          </a:bodyPr>
          <a:lstStyle>
            <a:lvl1pPr>
              <a:buClr>
                <a:srgbClr val="00B381"/>
              </a:buClr>
              <a:defRPr sz="2400">
                <a:latin typeface="Arial" charset="0"/>
                <a:ea typeface="Arial" charset="0"/>
                <a:cs typeface="Arial" charset="0"/>
              </a:defRPr>
            </a:lvl1pPr>
            <a:lvl2pPr marL="480472" indent="-243411">
              <a:buClr>
                <a:srgbClr val="124E91"/>
              </a:buClr>
              <a:buFont typeface=".AppleSystemUIFont" charset="-120"/>
              <a:buChar char="–"/>
              <a:defRPr sz="2133">
                <a:latin typeface="Arial" charset="0"/>
                <a:ea typeface="Arial" charset="0"/>
                <a:cs typeface="Arial" charset="0"/>
              </a:defRPr>
            </a:lvl2pPr>
            <a:lvl3pPr>
              <a:buClr>
                <a:srgbClr val="00B381"/>
              </a:buClr>
              <a:defRPr sz="2400">
                <a:latin typeface="Arial" charset="0"/>
                <a:ea typeface="Arial" charset="0"/>
                <a:cs typeface="Arial" charset="0"/>
              </a:defRPr>
            </a:lvl3pPr>
            <a:lvl4pPr>
              <a:buClr>
                <a:srgbClr val="00B381"/>
              </a:buClr>
              <a:defRPr sz="2133">
                <a:latin typeface="Arial" charset="0"/>
                <a:ea typeface="Arial" charset="0"/>
                <a:cs typeface="Arial" charset="0"/>
              </a:defRPr>
            </a:lvl4pPr>
            <a:lvl5pPr>
              <a:buClr>
                <a:srgbClr val="00B381"/>
              </a:buClr>
              <a:defRPr sz="2400">
                <a:latin typeface="Arial" charset="0"/>
                <a:ea typeface="Arial" charset="0"/>
                <a:cs typeface="Arial" charset="0"/>
              </a:defRPr>
            </a:lvl5pPr>
          </a:lstStyle>
          <a:p>
            <a:pPr lvl="0"/>
            <a:r>
              <a:rPr lang="nb-NO" dirty="0" smtClean="0"/>
              <a:t>Klikk for å skrive inn tekst</a:t>
            </a:r>
          </a:p>
          <a:p>
            <a:pPr lvl="1"/>
            <a:r>
              <a:rPr lang="nb-NO" dirty="0" smtClean="0"/>
              <a:t>Andre nivå</a:t>
            </a:r>
            <a:endParaRPr lang="nb-NO" dirty="0"/>
          </a:p>
        </p:txBody>
      </p:sp>
    </p:spTree>
    <p:extLst>
      <p:ext uri="{BB962C8B-B14F-4D97-AF65-F5344CB8AC3E}">
        <p14:creationId xmlns:p14="http://schemas.microsoft.com/office/powerpoint/2010/main" val="3019722704"/>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3742">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Sluttside grønn">
    <p:spTree>
      <p:nvGrpSpPr>
        <p:cNvPr id="1" name=""/>
        <p:cNvGrpSpPr/>
        <p:nvPr/>
      </p:nvGrpSpPr>
      <p:grpSpPr>
        <a:xfrm>
          <a:off x="0" y="0"/>
          <a:ext cx="0" cy="0"/>
          <a:chOff x="0" y="0"/>
          <a:chExt cx="0" cy="0"/>
        </a:xfrm>
      </p:grpSpPr>
      <p:sp>
        <p:nvSpPr>
          <p:cNvPr id="5" name="Rektangel 9"/>
          <p:cNvSpPr/>
          <p:nvPr userDrawn="1"/>
        </p:nvSpPr>
        <p:spPr>
          <a:xfrm>
            <a:off x="0" y="0"/>
            <a:ext cx="12192000" cy="6858000"/>
          </a:xfrm>
          <a:prstGeom prst="rect">
            <a:avLst/>
          </a:prstGeom>
          <a:solidFill>
            <a:srgbClr val="00B38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nb-NO" sz="2400">
              <a:solidFill>
                <a:prstClr val="white"/>
              </a:solidFill>
            </a:endParaRPr>
          </a:p>
        </p:txBody>
      </p:sp>
      <p:pic>
        <p:nvPicPr>
          <p:cNvPr id="3" name="Bilde 5" descr="Logo_neg.png"/>
          <p:cNvPicPr>
            <a:picLocks noChangeAspect="1"/>
          </p:cNvPicPr>
          <p:nvPr userDrawn="1"/>
        </p:nvPicPr>
        <p:blipFill>
          <a:blip r:embed="rId2" cstate="screen"/>
          <a:srcRect/>
          <a:stretch>
            <a:fillRect/>
          </a:stretch>
        </p:blipFill>
        <p:spPr bwMode="auto">
          <a:xfrm>
            <a:off x="2874441" y="2536944"/>
            <a:ext cx="6443119" cy="1784112"/>
          </a:xfrm>
          <a:prstGeom prst="rect">
            <a:avLst/>
          </a:prstGeom>
          <a:noFill/>
          <a:ln w="9525">
            <a:noFill/>
            <a:miter lim="800000"/>
            <a:headEnd/>
            <a:tailEnd/>
          </a:ln>
        </p:spPr>
      </p:pic>
    </p:spTree>
    <p:extLst>
      <p:ext uri="{BB962C8B-B14F-4D97-AF65-F5344CB8AC3E}">
        <p14:creationId xmlns:p14="http://schemas.microsoft.com/office/powerpoint/2010/main" val="1435946416"/>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tom med bilde-media">
    <p:spTree>
      <p:nvGrpSpPr>
        <p:cNvPr id="1" name=""/>
        <p:cNvGrpSpPr/>
        <p:nvPr/>
      </p:nvGrpSpPr>
      <p:grpSpPr>
        <a:xfrm>
          <a:off x="0" y="0"/>
          <a:ext cx="0" cy="0"/>
          <a:chOff x="0" y="0"/>
          <a:chExt cx="0" cy="0"/>
        </a:xfrm>
      </p:grpSpPr>
      <p:sp>
        <p:nvSpPr>
          <p:cNvPr id="3" name="Plassholder for innhold 2"/>
          <p:cNvSpPr>
            <a:spLocks noGrp="1"/>
          </p:cNvSpPr>
          <p:nvPr>
            <p:ph idx="1"/>
          </p:nvPr>
        </p:nvSpPr>
        <p:spPr>
          <a:xfrm>
            <a:off x="380999" y="1930402"/>
            <a:ext cx="11311468" cy="4376967"/>
          </a:xfrm>
        </p:spPr>
        <p:txBody>
          <a:bodyPr/>
          <a:lstStyle>
            <a:lvl1pPr>
              <a:buNone/>
              <a:defRPr/>
            </a:lvl1pPr>
          </a:lstStyle>
          <a:p>
            <a:pPr lvl="0"/>
            <a:r>
              <a:rPr lang="nb-NO" smtClean="0"/>
              <a:t>Klikk for å redigere tekststiler i malen</a:t>
            </a:r>
          </a:p>
        </p:txBody>
      </p:sp>
      <p:sp>
        <p:nvSpPr>
          <p:cNvPr id="4" name="Plassholder for dato 3"/>
          <p:cNvSpPr>
            <a:spLocks noGrp="1"/>
          </p:cNvSpPr>
          <p:nvPr>
            <p:ph type="dt" sz="half" idx="10"/>
          </p:nvPr>
        </p:nvSpPr>
        <p:spPr>
          <a:xfrm>
            <a:off x="508000" y="6953251"/>
            <a:ext cx="2844800" cy="365125"/>
          </a:xfrm>
          <a:prstGeom prst="rect">
            <a:avLst/>
          </a:prstGeom>
        </p:spPr>
        <p:txBody>
          <a:bodyPr/>
          <a:lstStyle/>
          <a:p>
            <a:pPr defTabSz="609585"/>
            <a:r>
              <a:rPr lang="nb-NO" smtClean="0">
                <a:solidFill>
                  <a:prstClr val="black"/>
                </a:solidFill>
              </a:rPr>
              <a:t>07.10.14</a:t>
            </a:r>
            <a:endParaRPr lang="nb-NO" dirty="0">
              <a:solidFill>
                <a:prstClr val="black"/>
              </a:solidFill>
            </a:endParaRPr>
          </a:p>
        </p:txBody>
      </p:sp>
      <p:sp>
        <p:nvSpPr>
          <p:cNvPr id="5" name="Plassholder for bunntekst 4"/>
          <p:cNvSpPr>
            <a:spLocks noGrp="1"/>
          </p:cNvSpPr>
          <p:nvPr>
            <p:ph type="ftr" sz="quarter" idx="11"/>
          </p:nvPr>
        </p:nvSpPr>
        <p:spPr>
          <a:xfrm>
            <a:off x="4064000" y="6953251"/>
            <a:ext cx="3860800" cy="365125"/>
          </a:xfrm>
          <a:prstGeom prst="rect">
            <a:avLst/>
          </a:prstGeom>
        </p:spPr>
        <p:txBody>
          <a:bodyPr/>
          <a:lstStyle/>
          <a:p>
            <a:pPr defTabSz="609585"/>
            <a:endParaRPr lang="nb-NO">
              <a:solidFill>
                <a:prstClr val="black"/>
              </a:solidFill>
            </a:endParaRPr>
          </a:p>
        </p:txBody>
      </p:sp>
      <p:sp>
        <p:nvSpPr>
          <p:cNvPr id="6" name="Plassholder for lysbildenummer 5"/>
          <p:cNvSpPr>
            <a:spLocks noGrp="1"/>
          </p:cNvSpPr>
          <p:nvPr>
            <p:ph type="sldNum" sz="quarter" idx="12"/>
          </p:nvPr>
        </p:nvSpPr>
        <p:spPr>
          <a:xfrm>
            <a:off x="8636000" y="6953251"/>
            <a:ext cx="2844800" cy="365125"/>
          </a:xfrm>
          <a:prstGeom prst="rect">
            <a:avLst/>
          </a:prstGeom>
        </p:spPr>
        <p:txBody>
          <a:bodyPr/>
          <a:lstStyle/>
          <a:p>
            <a:pPr defTabSz="609585"/>
            <a:fld id="{BDF9988A-70E7-E14F-8A8E-87223BDAC7FD}" type="slidenum">
              <a:rPr lang="nb-NO" smtClean="0">
                <a:solidFill>
                  <a:prstClr val="black"/>
                </a:solidFill>
              </a:rPr>
              <a:pPr defTabSz="609585"/>
              <a:t>‹#›</a:t>
            </a:fld>
            <a:endParaRPr lang="nb-NO">
              <a:solidFill>
                <a:prstClr val="black"/>
              </a:solidFill>
            </a:endParaRPr>
          </a:p>
        </p:txBody>
      </p:sp>
    </p:spTree>
    <p:extLst>
      <p:ext uri="{BB962C8B-B14F-4D97-AF65-F5344CB8AC3E}">
        <p14:creationId xmlns:p14="http://schemas.microsoft.com/office/powerpoint/2010/main" val="232671613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dirty="0"/>
          </a:p>
        </p:txBody>
      </p:sp>
      <p:sp>
        <p:nvSpPr>
          <p:cNvPr id="3" name="Plassholder for innhold 2"/>
          <p:cNvSpPr>
            <a:spLocks noGrp="1"/>
          </p:cNvSpPr>
          <p:nvPr>
            <p:ph sz="half" idx="1"/>
          </p:nvPr>
        </p:nvSpPr>
        <p:spPr>
          <a:xfrm>
            <a:off x="384629" y="1930401"/>
            <a:ext cx="5643639" cy="4525963"/>
          </a:xfrm>
        </p:spPr>
        <p:txBody>
          <a:bodyPr>
            <a:normAutofit/>
          </a:bodyPr>
          <a:lstStyle>
            <a:lvl1pPr>
              <a:defRPr sz="2400"/>
            </a:lvl1pPr>
            <a:lvl2pPr>
              <a:defRPr sz="2400"/>
            </a:lvl2pPr>
            <a:lvl3pPr>
              <a:defRPr sz="2400"/>
            </a:lvl3pPr>
            <a:lvl4pPr>
              <a:defRPr sz="2400"/>
            </a:lvl4pPr>
            <a:lvl5pPr>
              <a:defRPr sz="24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sp>
        <p:nvSpPr>
          <p:cNvPr id="4" name="Plassholder for innhold 3"/>
          <p:cNvSpPr>
            <a:spLocks noGrp="1"/>
          </p:cNvSpPr>
          <p:nvPr>
            <p:ph sz="half" idx="2"/>
          </p:nvPr>
        </p:nvSpPr>
        <p:spPr>
          <a:xfrm>
            <a:off x="6307667" y="1917701"/>
            <a:ext cx="5384800" cy="4525963"/>
          </a:xfrm>
        </p:spPr>
        <p:txBody>
          <a:bodyPr>
            <a:normAutofit/>
          </a:bodyPr>
          <a:lstStyle>
            <a:lvl1pPr>
              <a:defRPr sz="2400"/>
            </a:lvl1pPr>
            <a:lvl2pPr>
              <a:defRPr sz="2400"/>
            </a:lvl2pPr>
            <a:lvl3pPr>
              <a:defRPr sz="2400"/>
            </a:lvl3pPr>
            <a:lvl4pPr>
              <a:defRPr sz="2400"/>
            </a:lvl4pPr>
            <a:lvl5pPr>
              <a:defRPr sz="24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sp>
        <p:nvSpPr>
          <p:cNvPr id="5" name="Plassholder for dato 4"/>
          <p:cNvSpPr>
            <a:spLocks noGrp="1"/>
          </p:cNvSpPr>
          <p:nvPr>
            <p:ph type="dt" sz="half" idx="10"/>
          </p:nvPr>
        </p:nvSpPr>
        <p:spPr>
          <a:xfrm>
            <a:off x="508000" y="6953251"/>
            <a:ext cx="2844800" cy="365125"/>
          </a:xfrm>
          <a:prstGeom prst="rect">
            <a:avLst/>
          </a:prstGeom>
        </p:spPr>
        <p:txBody>
          <a:bodyPr/>
          <a:lstStyle/>
          <a:p>
            <a:pPr defTabSz="609585"/>
            <a:r>
              <a:rPr lang="nb-NO" smtClean="0">
                <a:solidFill>
                  <a:prstClr val="black"/>
                </a:solidFill>
              </a:rPr>
              <a:t>07.10.14</a:t>
            </a:r>
            <a:endParaRPr lang="nb-NO">
              <a:solidFill>
                <a:prstClr val="black"/>
              </a:solidFill>
            </a:endParaRPr>
          </a:p>
        </p:txBody>
      </p:sp>
      <p:sp>
        <p:nvSpPr>
          <p:cNvPr id="6" name="Plassholder for bunntekst 5"/>
          <p:cNvSpPr>
            <a:spLocks noGrp="1"/>
          </p:cNvSpPr>
          <p:nvPr>
            <p:ph type="ftr" sz="quarter" idx="11"/>
          </p:nvPr>
        </p:nvSpPr>
        <p:spPr>
          <a:xfrm>
            <a:off x="4064000" y="6953251"/>
            <a:ext cx="3860800" cy="365125"/>
          </a:xfrm>
          <a:prstGeom prst="rect">
            <a:avLst/>
          </a:prstGeom>
        </p:spPr>
        <p:txBody>
          <a:bodyPr/>
          <a:lstStyle/>
          <a:p>
            <a:pPr defTabSz="609585"/>
            <a:endParaRPr lang="nb-NO">
              <a:solidFill>
                <a:prstClr val="black"/>
              </a:solidFill>
            </a:endParaRPr>
          </a:p>
        </p:txBody>
      </p:sp>
      <p:sp>
        <p:nvSpPr>
          <p:cNvPr id="7" name="Plassholder for lysbildenummer 6"/>
          <p:cNvSpPr>
            <a:spLocks noGrp="1"/>
          </p:cNvSpPr>
          <p:nvPr>
            <p:ph type="sldNum" sz="quarter" idx="12"/>
          </p:nvPr>
        </p:nvSpPr>
        <p:spPr>
          <a:xfrm>
            <a:off x="8636000" y="6953251"/>
            <a:ext cx="2844800" cy="365125"/>
          </a:xfrm>
          <a:prstGeom prst="rect">
            <a:avLst/>
          </a:prstGeom>
        </p:spPr>
        <p:txBody>
          <a:bodyPr/>
          <a:lstStyle/>
          <a:p>
            <a:pPr defTabSz="609585"/>
            <a:fld id="{BDF9988A-70E7-E14F-8A8E-87223BDAC7FD}" type="slidenum">
              <a:rPr lang="nb-NO" smtClean="0">
                <a:solidFill>
                  <a:prstClr val="black"/>
                </a:solidFill>
              </a:rPr>
              <a:pPr defTabSz="609585"/>
              <a:t>‹#›</a:t>
            </a:fld>
            <a:endParaRPr lang="nb-NO">
              <a:solidFill>
                <a:prstClr val="black"/>
              </a:solidFill>
            </a:endParaRPr>
          </a:p>
        </p:txBody>
      </p:sp>
    </p:spTree>
    <p:extLst>
      <p:ext uri="{BB962C8B-B14F-4D97-AF65-F5344CB8AC3E}">
        <p14:creationId xmlns:p14="http://schemas.microsoft.com/office/powerpoint/2010/main" val="349749850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dirty="0"/>
          </a:p>
        </p:txBody>
      </p:sp>
      <p:sp>
        <p:nvSpPr>
          <p:cNvPr id="3" name="Plassholder for innhold 2"/>
          <p:cNvSpPr>
            <a:spLocks noGrp="1"/>
          </p:cNvSpPr>
          <p:nvPr>
            <p:ph idx="1"/>
          </p:nvPr>
        </p:nvSpPr>
        <p:spPr>
          <a:xfrm>
            <a:off x="380999" y="1930402"/>
            <a:ext cx="10972800" cy="4376967"/>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sp>
        <p:nvSpPr>
          <p:cNvPr id="4" name="Plassholder for dato 3"/>
          <p:cNvSpPr>
            <a:spLocks noGrp="1"/>
          </p:cNvSpPr>
          <p:nvPr>
            <p:ph type="dt" sz="half" idx="10"/>
          </p:nvPr>
        </p:nvSpPr>
        <p:spPr>
          <a:xfrm>
            <a:off x="508000" y="6953251"/>
            <a:ext cx="2844800" cy="365125"/>
          </a:xfrm>
          <a:prstGeom prst="rect">
            <a:avLst/>
          </a:prstGeom>
        </p:spPr>
        <p:txBody>
          <a:bodyPr/>
          <a:lstStyle/>
          <a:p>
            <a:pPr defTabSz="609585"/>
            <a:r>
              <a:rPr lang="nb-NO" smtClean="0">
                <a:solidFill>
                  <a:prstClr val="black"/>
                </a:solidFill>
              </a:rPr>
              <a:t>07.10.14</a:t>
            </a:r>
            <a:endParaRPr lang="nb-NO" dirty="0">
              <a:solidFill>
                <a:prstClr val="black"/>
              </a:solidFill>
            </a:endParaRPr>
          </a:p>
        </p:txBody>
      </p:sp>
      <p:sp>
        <p:nvSpPr>
          <p:cNvPr id="5" name="Plassholder for bunntekst 4"/>
          <p:cNvSpPr>
            <a:spLocks noGrp="1"/>
          </p:cNvSpPr>
          <p:nvPr>
            <p:ph type="ftr" sz="quarter" idx="11"/>
          </p:nvPr>
        </p:nvSpPr>
        <p:spPr>
          <a:xfrm>
            <a:off x="4064000" y="6953251"/>
            <a:ext cx="3860800" cy="365125"/>
          </a:xfrm>
          <a:prstGeom prst="rect">
            <a:avLst/>
          </a:prstGeom>
        </p:spPr>
        <p:txBody>
          <a:bodyPr/>
          <a:lstStyle/>
          <a:p>
            <a:pPr defTabSz="609585"/>
            <a:endParaRPr lang="nb-NO">
              <a:solidFill>
                <a:prstClr val="black"/>
              </a:solidFill>
            </a:endParaRPr>
          </a:p>
        </p:txBody>
      </p:sp>
      <p:sp>
        <p:nvSpPr>
          <p:cNvPr id="6" name="Plassholder for lysbildenummer 5"/>
          <p:cNvSpPr>
            <a:spLocks noGrp="1"/>
          </p:cNvSpPr>
          <p:nvPr>
            <p:ph type="sldNum" sz="quarter" idx="12"/>
          </p:nvPr>
        </p:nvSpPr>
        <p:spPr>
          <a:xfrm>
            <a:off x="8636000" y="6953251"/>
            <a:ext cx="2844800" cy="365125"/>
          </a:xfrm>
          <a:prstGeom prst="rect">
            <a:avLst/>
          </a:prstGeom>
        </p:spPr>
        <p:txBody>
          <a:bodyPr/>
          <a:lstStyle/>
          <a:p>
            <a:pPr defTabSz="609585"/>
            <a:fld id="{BDF9988A-70E7-E14F-8A8E-87223BDAC7FD}" type="slidenum">
              <a:rPr lang="nb-NO" smtClean="0">
                <a:solidFill>
                  <a:prstClr val="black"/>
                </a:solidFill>
              </a:rPr>
              <a:pPr defTabSz="609585"/>
              <a:t>‹#›</a:t>
            </a:fld>
            <a:endParaRPr lang="nb-NO">
              <a:solidFill>
                <a:prstClr val="black"/>
              </a:solidFill>
            </a:endParaRPr>
          </a:p>
        </p:txBody>
      </p:sp>
    </p:spTree>
    <p:extLst>
      <p:ext uri="{BB962C8B-B14F-4D97-AF65-F5344CB8AC3E}">
        <p14:creationId xmlns:p14="http://schemas.microsoft.com/office/powerpoint/2010/main" val="6198930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arget bakgrunn">
    <p:spTree>
      <p:nvGrpSpPr>
        <p:cNvPr id="1" name=""/>
        <p:cNvGrpSpPr/>
        <p:nvPr/>
      </p:nvGrpSpPr>
      <p:grpSpPr>
        <a:xfrm>
          <a:off x="0" y="0"/>
          <a:ext cx="0" cy="0"/>
          <a:chOff x="0" y="0"/>
          <a:chExt cx="0" cy="0"/>
        </a:xfrm>
      </p:grpSpPr>
      <p:sp>
        <p:nvSpPr>
          <p:cNvPr id="8" name="Rektangel 7"/>
          <p:cNvSpPr/>
          <p:nvPr userDrawn="1"/>
        </p:nvSpPr>
        <p:spPr>
          <a:xfrm>
            <a:off x="0" y="0"/>
            <a:ext cx="12192000" cy="6858000"/>
          </a:xfrm>
          <a:prstGeom prst="rect">
            <a:avLst/>
          </a:prstGeom>
          <a:solidFill>
            <a:srgbClr val="2B899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nb-NO">
              <a:solidFill>
                <a:prstClr val="white"/>
              </a:solidFill>
            </a:endParaRPr>
          </a:p>
        </p:txBody>
      </p:sp>
      <p:sp>
        <p:nvSpPr>
          <p:cNvPr id="3" name="Plassholder for innhold 2"/>
          <p:cNvSpPr>
            <a:spLocks noGrp="1"/>
          </p:cNvSpPr>
          <p:nvPr>
            <p:ph idx="1"/>
          </p:nvPr>
        </p:nvSpPr>
        <p:spPr>
          <a:xfrm>
            <a:off x="380999" y="1117600"/>
            <a:ext cx="10972800" cy="5403850"/>
          </a:xfrm>
        </p:spPr>
        <p:txBody>
          <a:bodyPr/>
          <a:lstStyle>
            <a:lvl1pPr>
              <a:buFontTx/>
              <a:buNone/>
              <a:defRPr>
                <a:solidFill>
                  <a:schemeClr val="bg1"/>
                </a:solidFill>
              </a:defRPr>
            </a:lvl1pPr>
          </a:lstStyle>
          <a:p>
            <a:pPr lvl="0"/>
            <a:r>
              <a:rPr lang="nb-NO" dirty="0" smtClean="0"/>
              <a:t>Klikk for å redigere tekststiler i malen</a:t>
            </a:r>
          </a:p>
        </p:txBody>
      </p:sp>
      <p:sp>
        <p:nvSpPr>
          <p:cNvPr id="4" name="Plassholder for dato 3"/>
          <p:cNvSpPr>
            <a:spLocks noGrp="1"/>
          </p:cNvSpPr>
          <p:nvPr>
            <p:ph type="dt" sz="half" idx="10"/>
          </p:nvPr>
        </p:nvSpPr>
        <p:spPr/>
        <p:txBody>
          <a:bodyPr/>
          <a:lstStyle/>
          <a:p>
            <a:fld id="{244352CE-47FB-7849-8B75-EC93718C1ADB}" type="datetimeFigureOut">
              <a:rPr lang="nn-NO" smtClean="0">
                <a:solidFill>
                  <a:prstClr val="black">
                    <a:tint val="75000"/>
                  </a:prstClr>
                </a:solidFill>
              </a:rPr>
              <a:pPr/>
              <a:t>14.09.2018</a:t>
            </a:fld>
            <a:endParaRPr lang="nb-NO" dirty="0">
              <a:solidFill>
                <a:prstClr val="black">
                  <a:tint val="75000"/>
                </a:prstClr>
              </a:solidFill>
            </a:endParaRPr>
          </a:p>
        </p:txBody>
      </p:sp>
      <p:sp>
        <p:nvSpPr>
          <p:cNvPr id="5" name="Plassholder for bunntekst 4"/>
          <p:cNvSpPr>
            <a:spLocks noGrp="1"/>
          </p:cNvSpPr>
          <p:nvPr>
            <p:ph type="ftr" sz="quarter" idx="11"/>
          </p:nvPr>
        </p:nvSpPr>
        <p:spPr/>
        <p:txBody>
          <a:bodyPr/>
          <a:lstStyle/>
          <a:p>
            <a:endParaRPr lang="nb-NO">
              <a:solidFill>
                <a:prstClr val="black">
                  <a:tint val="75000"/>
                </a:prstClr>
              </a:solidFill>
            </a:endParaRPr>
          </a:p>
        </p:txBody>
      </p:sp>
      <p:sp>
        <p:nvSpPr>
          <p:cNvPr id="6" name="Plassholder for lysbildenummer 5"/>
          <p:cNvSpPr>
            <a:spLocks noGrp="1"/>
          </p:cNvSpPr>
          <p:nvPr>
            <p:ph type="sldNum" sz="quarter" idx="12"/>
          </p:nvPr>
        </p:nvSpPr>
        <p:spPr/>
        <p:txBody>
          <a:bodyPr/>
          <a:lstStyle/>
          <a:p>
            <a:fld id="{BDF9988A-70E7-E14F-8A8E-87223BDAC7FD}" type="slidenum">
              <a:rPr lang="nb-NO" smtClean="0">
                <a:solidFill>
                  <a:prstClr val="black">
                    <a:tint val="75000"/>
                  </a:prstClr>
                </a:solidFill>
              </a:rPr>
              <a:pPr/>
              <a:t>‹#›</a:t>
            </a:fld>
            <a:endParaRPr lang="nb-NO">
              <a:solidFill>
                <a:prstClr val="black">
                  <a:tint val="75000"/>
                </a:prstClr>
              </a:solidFill>
            </a:endParaRPr>
          </a:p>
        </p:txBody>
      </p:sp>
      <p:cxnSp>
        <p:nvCxnSpPr>
          <p:cNvPr id="9" name="Rett linje 8"/>
          <p:cNvCxnSpPr/>
          <p:nvPr userDrawn="1"/>
        </p:nvCxnSpPr>
        <p:spPr>
          <a:xfrm>
            <a:off x="508000" y="6424612"/>
            <a:ext cx="11209867" cy="1588"/>
          </a:xfrm>
          <a:prstGeom prst="line">
            <a:avLst/>
          </a:prstGeom>
          <a:ln w="1270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10" name="Bilde 9" descr="f_lite.png"/>
          <p:cNvPicPr>
            <a:picLocks noChangeAspect="1"/>
          </p:cNvPicPr>
          <p:nvPr userDrawn="1"/>
        </p:nvPicPr>
        <p:blipFill>
          <a:blip r:embed="rId2" cstate="screen"/>
          <a:stretch>
            <a:fillRect/>
          </a:stretch>
        </p:blipFill>
        <p:spPr>
          <a:xfrm>
            <a:off x="11144043" y="6424612"/>
            <a:ext cx="683891" cy="386048"/>
          </a:xfrm>
          <a:prstGeom prst="rect">
            <a:avLst/>
          </a:prstGeom>
        </p:spPr>
      </p:pic>
    </p:spTree>
    <p:extLst>
      <p:ext uri="{BB962C8B-B14F-4D97-AF65-F5344CB8AC3E}">
        <p14:creationId xmlns:p14="http://schemas.microsoft.com/office/powerpoint/2010/main" val="42266861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dato 2"/>
          <p:cNvSpPr>
            <a:spLocks noGrp="1"/>
          </p:cNvSpPr>
          <p:nvPr>
            <p:ph type="dt" sz="half" idx="10"/>
          </p:nvPr>
        </p:nvSpPr>
        <p:spPr/>
        <p:txBody>
          <a:bodyPr/>
          <a:lstStyle/>
          <a:p>
            <a:fld id="{244352CE-47FB-7849-8B75-EC93718C1ADB}" type="datetimeFigureOut">
              <a:rPr lang="nn-NO" smtClean="0">
                <a:solidFill>
                  <a:prstClr val="black">
                    <a:tint val="75000"/>
                  </a:prstClr>
                </a:solidFill>
              </a:rPr>
              <a:pPr/>
              <a:t>14.09.2018</a:t>
            </a:fld>
            <a:endParaRPr lang="nb-NO">
              <a:solidFill>
                <a:prstClr val="black">
                  <a:tint val="75000"/>
                </a:prstClr>
              </a:solidFill>
            </a:endParaRPr>
          </a:p>
        </p:txBody>
      </p:sp>
      <p:sp>
        <p:nvSpPr>
          <p:cNvPr id="4" name="Plassholder for bunntekst 3"/>
          <p:cNvSpPr>
            <a:spLocks noGrp="1"/>
          </p:cNvSpPr>
          <p:nvPr>
            <p:ph type="ftr" sz="quarter" idx="11"/>
          </p:nvPr>
        </p:nvSpPr>
        <p:spPr/>
        <p:txBody>
          <a:bodyPr/>
          <a:lstStyle/>
          <a:p>
            <a:endParaRPr lang="nb-NO">
              <a:solidFill>
                <a:prstClr val="black">
                  <a:tint val="75000"/>
                </a:prstClr>
              </a:solidFill>
            </a:endParaRPr>
          </a:p>
        </p:txBody>
      </p:sp>
      <p:sp>
        <p:nvSpPr>
          <p:cNvPr id="5" name="Plassholder for lysbildenummer 4"/>
          <p:cNvSpPr>
            <a:spLocks noGrp="1"/>
          </p:cNvSpPr>
          <p:nvPr>
            <p:ph type="sldNum" sz="quarter" idx="12"/>
          </p:nvPr>
        </p:nvSpPr>
        <p:spPr/>
        <p:txBody>
          <a:bodyPr/>
          <a:lstStyle/>
          <a:p>
            <a:fld id="{BDF9988A-70E7-E14F-8A8E-87223BDAC7FD}" type="slidenum">
              <a:rPr lang="nb-NO" smtClean="0">
                <a:solidFill>
                  <a:prstClr val="black">
                    <a:tint val="75000"/>
                  </a:prstClr>
                </a:solidFill>
              </a:rPr>
              <a:pPr/>
              <a:t>‹#›</a:t>
            </a:fld>
            <a:endParaRPr lang="nb-NO">
              <a:solidFill>
                <a:prstClr val="black">
                  <a:tint val="75000"/>
                </a:prstClr>
              </a:solidFill>
            </a:endParaRPr>
          </a:p>
        </p:txBody>
      </p:sp>
    </p:spTree>
    <p:extLst>
      <p:ext uri="{BB962C8B-B14F-4D97-AF65-F5344CB8AC3E}">
        <p14:creationId xmlns:p14="http://schemas.microsoft.com/office/powerpoint/2010/main" val="7116841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om med bilde-media">
    <p:spTree>
      <p:nvGrpSpPr>
        <p:cNvPr id="1" name=""/>
        <p:cNvGrpSpPr/>
        <p:nvPr/>
      </p:nvGrpSpPr>
      <p:grpSpPr>
        <a:xfrm>
          <a:off x="0" y="0"/>
          <a:ext cx="0" cy="0"/>
          <a:chOff x="0" y="0"/>
          <a:chExt cx="0" cy="0"/>
        </a:xfrm>
      </p:grpSpPr>
      <p:sp>
        <p:nvSpPr>
          <p:cNvPr id="3" name="Plassholder for innhold 2"/>
          <p:cNvSpPr>
            <a:spLocks noGrp="1"/>
          </p:cNvSpPr>
          <p:nvPr>
            <p:ph idx="1"/>
          </p:nvPr>
        </p:nvSpPr>
        <p:spPr>
          <a:xfrm>
            <a:off x="380998" y="1930401"/>
            <a:ext cx="11311468" cy="4376967"/>
          </a:xfrm>
        </p:spPr>
        <p:txBody>
          <a:bodyPr/>
          <a:lstStyle>
            <a:lvl1pPr>
              <a:buNone/>
              <a:defRPr/>
            </a:lvl1pPr>
          </a:lstStyle>
          <a:p>
            <a:pPr lvl="0"/>
            <a:endParaRPr lang="nb-NO" dirty="0"/>
          </a:p>
        </p:txBody>
      </p:sp>
      <p:sp>
        <p:nvSpPr>
          <p:cNvPr id="4" name="Plassholder for dato 3"/>
          <p:cNvSpPr>
            <a:spLocks noGrp="1"/>
          </p:cNvSpPr>
          <p:nvPr>
            <p:ph type="dt" sz="half" idx="10"/>
          </p:nvPr>
        </p:nvSpPr>
        <p:spPr/>
        <p:txBody>
          <a:bodyPr/>
          <a:lstStyle/>
          <a:p>
            <a:fld id="{244352CE-47FB-7849-8B75-EC93718C1ADB}" type="datetimeFigureOut">
              <a:rPr lang="nn-NO" smtClean="0">
                <a:solidFill>
                  <a:prstClr val="black">
                    <a:tint val="75000"/>
                  </a:prstClr>
                </a:solidFill>
              </a:rPr>
              <a:pPr/>
              <a:t>14.09.2018</a:t>
            </a:fld>
            <a:endParaRPr lang="nb-NO" dirty="0">
              <a:solidFill>
                <a:prstClr val="black">
                  <a:tint val="75000"/>
                </a:prstClr>
              </a:solidFill>
            </a:endParaRPr>
          </a:p>
        </p:txBody>
      </p:sp>
      <p:sp>
        <p:nvSpPr>
          <p:cNvPr id="5" name="Plassholder for bunntekst 4"/>
          <p:cNvSpPr>
            <a:spLocks noGrp="1"/>
          </p:cNvSpPr>
          <p:nvPr>
            <p:ph type="ftr" sz="quarter" idx="11"/>
          </p:nvPr>
        </p:nvSpPr>
        <p:spPr/>
        <p:txBody>
          <a:bodyPr/>
          <a:lstStyle/>
          <a:p>
            <a:endParaRPr lang="nb-NO">
              <a:solidFill>
                <a:prstClr val="black">
                  <a:tint val="75000"/>
                </a:prstClr>
              </a:solidFill>
            </a:endParaRPr>
          </a:p>
        </p:txBody>
      </p:sp>
      <p:sp>
        <p:nvSpPr>
          <p:cNvPr id="6" name="Plassholder for lysbildenummer 5"/>
          <p:cNvSpPr>
            <a:spLocks noGrp="1"/>
          </p:cNvSpPr>
          <p:nvPr>
            <p:ph type="sldNum" sz="quarter" idx="12"/>
          </p:nvPr>
        </p:nvSpPr>
        <p:spPr/>
        <p:txBody>
          <a:bodyPr/>
          <a:lstStyle/>
          <a:p>
            <a:fld id="{BDF9988A-70E7-E14F-8A8E-87223BDAC7FD}" type="slidenum">
              <a:rPr lang="nb-NO" smtClean="0">
                <a:solidFill>
                  <a:prstClr val="black">
                    <a:tint val="75000"/>
                  </a:prstClr>
                </a:solidFill>
              </a:rPr>
              <a:pPr/>
              <a:t>‹#›</a:t>
            </a:fld>
            <a:endParaRPr lang="nb-NO">
              <a:solidFill>
                <a:prstClr val="black">
                  <a:tint val="75000"/>
                </a:prstClr>
              </a:solidFill>
            </a:endParaRPr>
          </a:p>
        </p:txBody>
      </p:sp>
    </p:spTree>
    <p:extLst>
      <p:ext uri="{BB962C8B-B14F-4D97-AF65-F5344CB8AC3E}">
        <p14:creationId xmlns:p14="http://schemas.microsoft.com/office/powerpoint/2010/main" val="32993239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mal">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244352CE-47FB-7849-8B75-EC93718C1ADB}" type="datetimeFigureOut">
              <a:rPr lang="nn-NO" smtClean="0">
                <a:solidFill>
                  <a:prstClr val="black">
                    <a:tint val="75000"/>
                  </a:prstClr>
                </a:solidFill>
              </a:rPr>
              <a:pPr/>
              <a:t>14.09.2018</a:t>
            </a:fld>
            <a:endParaRPr lang="nb-NO">
              <a:solidFill>
                <a:prstClr val="black">
                  <a:tint val="75000"/>
                </a:prstClr>
              </a:solidFill>
            </a:endParaRPr>
          </a:p>
        </p:txBody>
      </p:sp>
      <p:sp>
        <p:nvSpPr>
          <p:cNvPr id="3" name="Plassholder for bunntekst 2"/>
          <p:cNvSpPr>
            <a:spLocks noGrp="1"/>
          </p:cNvSpPr>
          <p:nvPr>
            <p:ph type="ftr" sz="quarter" idx="11"/>
          </p:nvPr>
        </p:nvSpPr>
        <p:spPr/>
        <p:txBody>
          <a:bodyPr/>
          <a:lstStyle/>
          <a:p>
            <a:endParaRPr lang="nb-NO">
              <a:solidFill>
                <a:prstClr val="black">
                  <a:tint val="75000"/>
                </a:prstClr>
              </a:solidFill>
            </a:endParaRPr>
          </a:p>
        </p:txBody>
      </p:sp>
      <p:sp>
        <p:nvSpPr>
          <p:cNvPr id="4" name="Plassholder for lysbildenummer 3"/>
          <p:cNvSpPr>
            <a:spLocks noGrp="1"/>
          </p:cNvSpPr>
          <p:nvPr>
            <p:ph type="sldNum" sz="quarter" idx="12"/>
          </p:nvPr>
        </p:nvSpPr>
        <p:spPr/>
        <p:txBody>
          <a:bodyPr/>
          <a:lstStyle/>
          <a:p>
            <a:fld id="{BDF9988A-70E7-E14F-8A8E-87223BDAC7FD}" type="slidenum">
              <a:rPr lang="nb-NO" smtClean="0">
                <a:solidFill>
                  <a:prstClr val="black">
                    <a:tint val="75000"/>
                  </a:prstClr>
                </a:solidFill>
              </a:rPr>
              <a:pPr/>
              <a:t>‹#›</a:t>
            </a:fld>
            <a:endParaRPr lang="nb-NO">
              <a:solidFill>
                <a:prstClr val="black">
                  <a:tint val="75000"/>
                </a:prstClr>
              </a:solidFill>
            </a:endParaRPr>
          </a:p>
        </p:txBody>
      </p:sp>
    </p:spTree>
    <p:extLst>
      <p:ext uri="{BB962C8B-B14F-4D97-AF65-F5344CB8AC3E}">
        <p14:creationId xmlns:p14="http://schemas.microsoft.com/office/powerpoint/2010/main" val="17244193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Agenda">
    <p:spTree>
      <p:nvGrpSpPr>
        <p:cNvPr id="1" name=""/>
        <p:cNvGrpSpPr/>
        <p:nvPr/>
      </p:nvGrpSpPr>
      <p:grpSpPr>
        <a:xfrm>
          <a:off x="0" y="0"/>
          <a:ext cx="0" cy="0"/>
          <a:chOff x="0" y="0"/>
          <a:chExt cx="0" cy="0"/>
        </a:xfrm>
      </p:grpSpPr>
      <p:sp>
        <p:nvSpPr>
          <p:cNvPr id="8" name="Plassholder for innhold 2"/>
          <p:cNvSpPr>
            <a:spLocks noGrp="1"/>
          </p:cNvSpPr>
          <p:nvPr>
            <p:ph idx="1" hasCustomPrompt="1"/>
          </p:nvPr>
        </p:nvSpPr>
        <p:spPr>
          <a:xfrm>
            <a:off x="2697216" y="2630889"/>
            <a:ext cx="6797568" cy="3426571"/>
          </a:xfrm>
        </p:spPr>
        <p:txBody>
          <a:bodyPr>
            <a:normAutofit/>
          </a:bodyPr>
          <a:lstStyle>
            <a:lvl1pPr algn="l">
              <a:buClr>
                <a:srgbClr val="124E91"/>
              </a:buClr>
              <a:defRPr sz="3200">
                <a:solidFill>
                  <a:srgbClr val="124E91"/>
                </a:solidFill>
                <a:latin typeface="Arial" charset="0"/>
                <a:ea typeface="Arial" charset="0"/>
                <a:cs typeface="Arial" charset="0"/>
              </a:defRPr>
            </a:lvl1pPr>
            <a:lvl2pPr algn="l">
              <a:buClr>
                <a:srgbClr val="00B381"/>
              </a:buClr>
              <a:defRPr sz="2400">
                <a:latin typeface="Arial" charset="0"/>
                <a:ea typeface="Arial" charset="0"/>
                <a:cs typeface="Arial" charset="0"/>
              </a:defRPr>
            </a:lvl2pPr>
            <a:lvl3pPr algn="l">
              <a:buClr>
                <a:srgbClr val="00B381"/>
              </a:buClr>
              <a:defRPr sz="2400">
                <a:latin typeface="Arial" charset="0"/>
                <a:ea typeface="Arial" charset="0"/>
                <a:cs typeface="Arial" charset="0"/>
              </a:defRPr>
            </a:lvl3pPr>
            <a:lvl4pPr algn="l">
              <a:buClr>
                <a:srgbClr val="00B381"/>
              </a:buClr>
              <a:defRPr sz="2400">
                <a:latin typeface="Arial" charset="0"/>
                <a:ea typeface="Arial" charset="0"/>
                <a:cs typeface="Arial" charset="0"/>
              </a:defRPr>
            </a:lvl4pPr>
            <a:lvl5pPr algn="l">
              <a:buClr>
                <a:srgbClr val="00B381"/>
              </a:buClr>
              <a:defRPr sz="2400">
                <a:latin typeface="Arial" charset="0"/>
                <a:ea typeface="Arial" charset="0"/>
                <a:cs typeface="Arial" charset="0"/>
              </a:defRPr>
            </a:lvl5pPr>
          </a:lstStyle>
          <a:p>
            <a:pPr lvl="0"/>
            <a:r>
              <a:rPr lang="nb-NO" dirty="0" smtClean="0"/>
              <a:t>Klikk for å skrive tekst</a:t>
            </a:r>
            <a:endParaRPr lang="nb-NO" dirty="0"/>
          </a:p>
        </p:txBody>
      </p:sp>
      <p:sp>
        <p:nvSpPr>
          <p:cNvPr id="10" name="Rektangel 9"/>
          <p:cNvSpPr/>
          <p:nvPr userDrawn="1"/>
        </p:nvSpPr>
        <p:spPr>
          <a:xfrm>
            <a:off x="0" y="1615"/>
            <a:ext cx="12192000" cy="1879988"/>
          </a:xfrm>
          <a:prstGeom prst="rect">
            <a:avLst/>
          </a:prstGeom>
          <a:solidFill>
            <a:srgbClr val="00B38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2400">
              <a:solidFill>
                <a:prstClr val="white"/>
              </a:solidFill>
            </a:endParaRPr>
          </a:p>
        </p:txBody>
      </p:sp>
      <p:sp>
        <p:nvSpPr>
          <p:cNvPr id="7" name="Tittel 1"/>
          <p:cNvSpPr>
            <a:spLocks noGrp="1"/>
          </p:cNvSpPr>
          <p:nvPr>
            <p:ph type="title" hasCustomPrompt="1"/>
          </p:nvPr>
        </p:nvSpPr>
        <p:spPr>
          <a:xfrm>
            <a:off x="384628" y="645623"/>
            <a:ext cx="11263389" cy="1143000"/>
          </a:xfrm>
        </p:spPr>
        <p:txBody>
          <a:bodyPr/>
          <a:lstStyle>
            <a:lvl1pPr>
              <a:defRPr b="0">
                <a:solidFill>
                  <a:schemeClr val="bg1"/>
                </a:solidFill>
                <a:latin typeface="Arial" charset="0"/>
                <a:ea typeface="Arial" charset="0"/>
                <a:cs typeface="Arial" charset="0"/>
              </a:defRPr>
            </a:lvl1pPr>
          </a:lstStyle>
          <a:p>
            <a:r>
              <a:rPr lang="nb-NO" dirty="0" smtClean="0"/>
              <a:t>Agenda</a:t>
            </a:r>
            <a:endParaRPr lang="nb-NO" dirty="0"/>
          </a:p>
        </p:txBody>
      </p:sp>
      <p:pic>
        <p:nvPicPr>
          <p:cNvPr id="2" name="Picture 1"/>
          <p:cNvPicPr>
            <a:picLocks noChangeAspect="1"/>
          </p:cNvPicPr>
          <p:nvPr userDrawn="1"/>
        </p:nvPicPr>
        <p:blipFill>
          <a:blip r:embed="rId2"/>
          <a:stretch>
            <a:fillRect/>
          </a:stretch>
        </p:blipFill>
        <p:spPr>
          <a:xfrm>
            <a:off x="0" y="1881603"/>
            <a:ext cx="12192000" cy="571500"/>
          </a:xfrm>
          <a:prstGeom prst="rect">
            <a:avLst/>
          </a:prstGeom>
        </p:spPr>
      </p:pic>
    </p:spTree>
    <p:extLst>
      <p:ext uri="{BB962C8B-B14F-4D97-AF65-F5344CB8AC3E}">
        <p14:creationId xmlns:p14="http://schemas.microsoft.com/office/powerpoint/2010/main" val="115189380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Tekstside med grid">
    <p:spTree>
      <p:nvGrpSpPr>
        <p:cNvPr id="1" name=""/>
        <p:cNvGrpSpPr/>
        <p:nvPr/>
      </p:nvGrpSpPr>
      <p:grpSpPr>
        <a:xfrm>
          <a:off x="0" y="0"/>
          <a:ext cx="0" cy="0"/>
          <a:chOff x="0" y="0"/>
          <a:chExt cx="0" cy="0"/>
        </a:xfrm>
      </p:grpSpPr>
      <p:sp>
        <p:nvSpPr>
          <p:cNvPr id="6" name="Rektangel 9"/>
          <p:cNvSpPr/>
          <p:nvPr userDrawn="1"/>
        </p:nvSpPr>
        <p:spPr>
          <a:xfrm>
            <a:off x="0" y="1538"/>
            <a:ext cx="12192000" cy="240509"/>
          </a:xfrm>
          <a:prstGeom prst="rect">
            <a:avLst/>
          </a:prstGeom>
          <a:solidFill>
            <a:srgbClr val="00B38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nb-NO" sz="2400">
              <a:solidFill>
                <a:prstClr val="white"/>
              </a:solidFill>
            </a:endParaRPr>
          </a:p>
        </p:txBody>
      </p:sp>
      <p:pic>
        <p:nvPicPr>
          <p:cNvPr id="2" name="Picture 1"/>
          <p:cNvPicPr>
            <a:picLocks noChangeAspect="1"/>
          </p:cNvPicPr>
          <p:nvPr userDrawn="1"/>
        </p:nvPicPr>
        <p:blipFill>
          <a:blip r:embed="rId2"/>
          <a:stretch>
            <a:fillRect/>
          </a:stretch>
        </p:blipFill>
        <p:spPr>
          <a:xfrm>
            <a:off x="0" y="242047"/>
            <a:ext cx="12192000" cy="571500"/>
          </a:xfrm>
          <a:prstGeom prst="rect">
            <a:avLst/>
          </a:prstGeom>
        </p:spPr>
      </p:pic>
      <p:sp>
        <p:nvSpPr>
          <p:cNvPr id="3" name="Title 2"/>
          <p:cNvSpPr>
            <a:spLocks noGrp="1"/>
          </p:cNvSpPr>
          <p:nvPr>
            <p:ph type="title" hasCustomPrompt="1"/>
          </p:nvPr>
        </p:nvSpPr>
        <p:spPr/>
        <p:txBody>
          <a:bodyPr/>
          <a:lstStyle/>
          <a:p>
            <a:r>
              <a:rPr lang="en-US" dirty="0" err="1" smtClean="0"/>
              <a:t>Klikk</a:t>
            </a:r>
            <a:r>
              <a:rPr lang="en-US" dirty="0" smtClean="0"/>
              <a:t> for </a:t>
            </a:r>
            <a:r>
              <a:rPr lang="en-US" dirty="0" err="1" smtClean="0"/>
              <a:t>å</a:t>
            </a:r>
            <a:r>
              <a:rPr lang="en-US" dirty="0" smtClean="0"/>
              <a:t> </a:t>
            </a:r>
            <a:r>
              <a:rPr lang="en-US" dirty="0" err="1" smtClean="0"/>
              <a:t>skrive</a:t>
            </a:r>
            <a:r>
              <a:rPr lang="en-US" dirty="0" smtClean="0"/>
              <a:t> </a:t>
            </a:r>
            <a:r>
              <a:rPr lang="en-US" dirty="0" err="1" smtClean="0"/>
              <a:t>tittel</a:t>
            </a:r>
            <a:endParaRPr lang="en-US" dirty="0"/>
          </a:p>
        </p:txBody>
      </p:sp>
      <p:sp>
        <p:nvSpPr>
          <p:cNvPr id="7" name="Plassholder for innhold 2"/>
          <p:cNvSpPr>
            <a:spLocks noGrp="1"/>
          </p:cNvSpPr>
          <p:nvPr>
            <p:ph idx="1" hasCustomPrompt="1"/>
          </p:nvPr>
        </p:nvSpPr>
        <p:spPr>
          <a:xfrm>
            <a:off x="380998" y="1942259"/>
            <a:ext cx="11278105" cy="4367524"/>
          </a:xfrm>
          <a:noFill/>
        </p:spPr>
        <p:txBody>
          <a:bodyPr>
            <a:normAutofit/>
          </a:bodyPr>
          <a:lstStyle>
            <a:lvl1pPr>
              <a:buClr>
                <a:srgbClr val="00B381"/>
              </a:buClr>
              <a:defRPr sz="2400">
                <a:latin typeface="Arial" charset="0"/>
                <a:ea typeface="Arial" charset="0"/>
                <a:cs typeface="Arial" charset="0"/>
              </a:defRPr>
            </a:lvl1pPr>
            <a:lvl2pPr marL="480472" indent="-243411">
              <a:buClr>
                <a:srgbClr val="124E91"/>
              </a:buClr>
              <a:buFont typeface=".AppleSystemUIFont" charset="-120"/>
              <a:buChar char="–"/>
              <a:defRPr sz="2133">
                <a:latin typeface="Arial" charset="0"/>
                <a:ea typeface="Arial" charset="0"/>
                <a:cs typeface="Arial" charset="0"/>
              </a:defRPr>
            </a:lvl2pPr>
            <a:lvl3pPr>
              <a:buClr>
                <a:srgbClr val="00B381"/>
              </a:buClr>
              <a:defRPr sz="2400">
                <a:latin typeface="Arial" charset="0"/>
                <a:ea typeface="Arial" charset="0"/>
                <a:cs typeface="Arial" charset="0"/>
              </a:defRPr>
            </a:lvl3pPr>
            <a:lvl4pPr>
              <a:buClr>
                <a:srgbClr val="00B381"/>
              </a:buClr>
              <a:defRPr sz="2133">
                <a:latin typeface="Arial" charset="0"/>
                <a:ea typeface="Arial" charset="0"/>
                <a:cs typeface="Arial" charset="0"/>
              </a:defRPr>
            </a:lvl4pPr>
            <a:lvl5pPr>
              <a:buClr>
                <a:srgbClr val="00B381"/>
              </a:buClr>
              <a:defRPr sz="2400">
                <a:latin typeface="Arial" charset="0"/>
                <a:ea typeface="Arial" charset="0"/>
                <a:cs typeface="Arial" charset="0"/>
              </a:defRPr>
            </a:lvl5pPr>
          </a:lstStyle>
          <a:p>
            <a:pPr lvl="0"/>
            <a:r>
              <a:rPr lang="nb-NO" dirty="0" smtClean="0"/>
              <a:t>Klikk for å skrive inn tekst</a:t>
            </a:r>
          </a:p>
          <a:p>
            <a:pPr lvl="1"/>
            <a:r>
              <a:rPr lang="nb-NO" dirty="0" smtClean="0"/>
              <a:t>Andre nivå</a:t>
            </a:r>
            <a:endParaRPr lang="nb-NO" dirty="0"/>
          </a:p>
        </p:txBody>
      </p:sp>
    </p:spTree>
    <p:extLst>
      <p:ext uri="{BB962C8B-B14F-4D97-AF65-F5344CB8AC3E}">
        <p14:creationId xmlns:p14="http://schemas.microsoft.com/office/powerpoint/2010/main" val="131968302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image" Target="../media/image5.png"/><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18" Type="http://schemas.openxmlformats.org/officeDocument/2006/relationships/theme" Target="../theme/theme3.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17" Type="http://schemas.openxmlformats.org/officeDocument/2006/relationships/slideLayout" Target="../slideLayouts/slideLayout37.xml"/><Relationship Id="rId2" Type="http://schemas.openxmlformats.org/officeDocument/2006/relationships/slideLayout" Target="../slideLayouts/slideLayout22.xml"/><Relationship Id="rId16" Type="http://schemas.openxmlformats.org/officeDocument/2006/relationships/slideLayout" Target="../slideLayouts/slideLayout36.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5" Type="http://schemas.openxmlformats.org/officeDocument/2006/relationships/slideLayout" Target="../slideLayouts/slideLayout3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384628" y="511626"/>
            <a:ext cx="10972800" cy="1143000"/>
          </a:xfrm>
          <a:prstGeom prst="rect">
            <a:avLst/>
          </a:prstGeom>
        </p:spPr>
        <p:txBody>
          <a:bodyPr vert="horz" lIns="91440" tIns="45720" rIns="91440" bIns="45720" rtlCol="0" anchor="b" anchorCtr="0">
            <a:normAutofit/>
          </a:bodyPr>
          <a:lstStyle/>
          <a:p>
            <a:r>
              <a:rPr lang="nb-NO" dirty="0" smtClean="0"/>
              <a:t>Klikk for å redigere tittelstil </a:t>
            </a:r>
            <a:endParaRPr lang="nb-NO" dirty="0"/>
          </a:p>
        </p:txBody>
      </p:sp>
      <p:sp>
        <p:nvSpPr>
          <p:cNvPr id="3" name="Plassholder for tekst 2"/>
          <p:cNvSpPr>
            <a:spLocks noGrp="1"/>
          </p:cNvSpPr>
          <p:nvPr>
            <p:ph type="body" idx="1"/>
          </p:nvPr>
        </p:nvSpPr>
        <p:spPr>
          <a:xfrm>
            <a:off x="380999" y="1781405"/>
            <a:ext cx="10972800" cy="4525963"/>
          </a:xfrm>
          <a:prstGeom prst="rect">
            <a:avLst/>
          </a:prstGeom>
        </p:spPr>
        <p:txBody>
          <a:bodyPr vert="horz" lIns="91440" tIns="45720" rIns="91440" bIns="45720" rtlCol="0">
            <a:normAutofit/>
          </a:body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
        <p:nvSpPr>
          <p:cNvPr id="4" name="Plassholder for dato 3"/>
          <p:cNvSpPr>
            <a:spLocks noGrp="1"/>
          </p:cNvSpPr>
          <p:nvPr>
            <p:ph type="dt" sz="half" idx="2"/>
          </p:nvPr>
        </p:nvSpPr>
        <p:spPr>
          <a:xfrm>
            <a:off x="508000" y="6953250"/>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244352CE-47FB-7849-8B75-EC93718C1ADB}" type="datetimeFigureOut">
              <a:rPr lang="nn-NO" smtClean="0">
                <a:solidFill>
                  <a:prstClr val="black">
                    <a:tint val="75000"/>
                  </a:prstClr>
                </a:solidFill>
              </a:rPr>
              <a:pPr defTabSz="457200"/>
              <a:t>14.09.2018</a:t>
            </a:fld>
            <a:endParaRPr lang="nb-NO">
              <a:solidFill>
                <a:prstClr val="black">
                  <a:tint val="75000"/>
                </a:prstClr>
              </a:solidFill>
            </a:endParaRPr>
          </a:p>
        </p:txBody>
      </p:sp>
      <p:sp>
        <p:nvSpPr>
          <p:cNvPr id="5" name="Plassholder for bunntekst 4"/>
          <p:cNvSpPr>
            <a:spLocks noGrp="1"/>
          </p:cNvSpPr>
          <p:nvPr>
            <p:ph type="ftr" sz="quarter" idx="3"/>
          </p:nvPr>
        </p:nvSpPr>
        <p:spPr>
          <a:xfrm>
            <a:off x="4064000" y="6953250"/>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nb-NO">
              <a:solidFill>
                <a:prstClr val="black">
                  <a:tint val="75000"/>
                </a:prstClr>
              </a:solidFill>
            </a:endParaRPr>
          </a:p>
        </p:txBody>
      </p:sp>
      <p:sp>
        <p:nvSpPr>
          <p:cNvPr id="6" name="Plassholder for lysbildenummer 5"/>
          <p:cNvSpPr>
            <a:spLocks noGrp="1"/>
          </p:cNvSpPr>
          <p:nvPr>
            <p:ph type="sldNum" sz="quarter" idx="4"/>
          </p:nvPr>
        </p:nvSpPr>
        <p:spPr>
          <a:xfrm>
            <a:off x="8636000" y="6953250"/>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BDF9988A-70E7-E14F-8A8E-87223BDAC7FD}" type="slidenum">
              <a:rPr lang="nb-NO" smtClean="0">
                <a:solidFill>
                  <a:prstClr val="black">
                    <a:tint val="75000"/>
                  </a:prstClr>
                </a:solidFill>
              </a:rPr>
              <a:pPr defTabSz="457200"/>
              <a:t>‹#›</a:t>
            </a:fld>
            <a:endParaRPr lang="nb-NO">
              <a:solidFill>
                <a:prstClr val="black">
                  <a:tint val="75000"/>
                </a:prstClr>
              </a:solidFill>
            </a:endParaRPr>
          </a:p>
        </p:txBody>
      </p:sp>
      <p:cxnSp>
        <p:nvCxnSpPr>
          <p:cNvPr id="9" name="Rett linje 8"/>
          <p:cNvCxnSpPr/>
          <p:nvPr/>
        </p:nvCxnSpPr>
        <p:spPr>
          <a:xfrm>
            <a:off x="508000" y="6424612"/>
            <a:ext cx="11209867" cy="1588"/>
          </a:xfrm>
          <a:prstGeom prst="line">
            <a:avLst/>
          </a:prstGeom>
          <a:ln w="12700" cap="flat" cmpd="sng" algn="ctr">
            <a:solidFill>
              <a:srgbClr val="2B899A"/>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12" name="Bilde 11" descr="f_lite.png"/>
          <p:cNvPicPr>
            <a:picLocks noChangeAspect="1"/>
          </p:cNvPicPr>
          <p:nvPr/>
        </p:nvPicPr>
        <p:blipFill>
          <a:blip r:embed="rId11" cstate="screen"/>
          <a:stretch>
            <a:fillRect/>
          </a:stretch>
        </p:blipFill>
        <p:spPr>
          <a:xfrm>
            <a:off x="11144043" y="6424612"/>
            <a:ext cx="683891" cy="386048"/>
          </a:xfrm>
          <a:prstGeom prst="rect">
            <a:avLst/>
          </a:prstGeom>
        </p:spPr>
      </p:pic>
    </p:spTree>
    <p:extLst>
      <p:ext uri="{BB962C8B-B14F-4D97-AF65-F5344CB8AC3E}">
        <p14:creationId xmlns:p14="http://schemas.microsoft.com/office/powerpoint/2010/main" val="1285269205"/>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89" r:id="rId8"/>
    <p:sldLayoutId id="2147483709" r:id="rId9"/>
  </p:sldLayoutIdLst>
  <p:txStyles>
    <p:titleStyle>
      <a:lvl1pPr algn="l" defTabSz="457200" rtl="0" eaLnBrk="1" latinLnBrk="0" hangingPunct="1">
        <a:spcBef>
          <a:spcPct val="0"/>
        </a:spcBef>
        <a:buNone/>
        <a:defRPr sz="3400" b="1" kern="1200">
          <a:solidFill>
            <a:srgbClr val="2B899A"/>
          </a:solidFill>
          <a:latin typeface="+mj-lt"/>
          <a:ea typeface="+mj-ea"/>
          <a:cs typeface="+mj-cs"/>
        </a:defRPr>
      </a:lvl1pPr>
    </p:titleStyle>
    <p:bodyStyle>
      <a:lvl1pPr marL="177800" indent="-177800" algn="l" defTabSz="457200" rtl="0" eaLnBrk="1" latinLnBrk="0" hangingPunct="1">
        <a:spcBef>
          <a:spcPts val="1200"/>
        </a:spcBef>
        <a:buClr>
          <a:srgbClr val="8B1F1E"/>
        </a:buClr>
        <a:buFont typeface="Arial"/>
        <a:buChar char="•"/>
        <a:defRPr sz="2400" kern="1200">
          <a:solidFill>
            <a:srgbClr val="52565A"/>
          </a:solidFill>
          <a:latin typeface="+mn-lt"/>
          <a:ea typeface="+mn-ea"/>
          <a:cs typeface="+mn-cs"/>
        </a:defRPr>
      </a:lvl1pPr>
      <a:lvl2pPr marL="360363" indent="-182563" algn="l" defTabSz="457200" rtl="0" eaLnBrk="1" latinLnBrk="0" hangingPunct="1">
        <a:spcBef>
          <a:spcPts val="1200"/>
        </a:spcBef>
        <a:buClr>
          <a:srgbClr val="8B1F1E"/>
        </a:buClr>
        <a:buSzPct val="100000"/>
        <a:buFont typeface="Arial"/>
        <a:buChar char="•"/>
        <a:defRPr sz="2400" kern="1200">
          <a:solidFill>
            <a:srgbClr val="52565A"/>
          </a:solidFill>
          <a:latin typeface="+mn-lt"/>
          <a:ea typeface="+mn-ea"/>
          <a:cs typeface="+mn-cs"/>
        </a:defRPr>
      </a:lvl2pPr>
      <a:lvl3pPr marL="538163" indent="-177800" algn="l" defTabSz="457200" rtl="0" eaLnBrk="1" latinLnBrk="0" hangingPunct="1">
        <a:spcBef>
          <a:spcPts val="1200"/>
        </a:spcBef>
        <a:buClr>
          <a:srgbClr val="8B1F1E"/>
        </a:buClr>
        <a:buFont typeface="Lucida Grande"/>
        <a:buChar char="-"/>
        <a:defRPr sz="2400" kern="1200">
          <a:solidFill>
            <a:srgbClr val="52565A"/>
          </a:solidFill>
          <a:latin typeface="+mn-lt"/>
          <a:ea typeface="+mn-ea"/>
          <a:cs typeface="+mn-cs"/>
        </a:defRPr>
      </a:lvl3pPr>
      <a:lvl4pPr marL="538163" indent="-177800" algn="l" defTabSz="457200" rtl="0" eaLnBrk="1" latinLnBrk="0" hangingPunct="1">
        <a:spcBef>
          <a:spcPts val="1200"/>
        </a:spcBef>
        <a:buClr>
          <a:srgbClr val="8B1F1E"/>
        </a:buClr>
        <a:buFont typeface="Lucida Grande"/>
        <a:buChar char="-"/>
        <a:defRPr sz="2400" kern="1200">
          <a:solidFill>
            <a:srgbClr val="52565A"/>
          </a:solidFill>
          <a:latin typeface="+mn-lt"/>
          <a:ea typeface="+mn-ea"/>
          <a:cs typeface="+mn-cs"/>
        </a:defRPr>
      </a:lvl4pPr>
      <a:lvl5pPr marL="538163" indent="-177800" algn="l" defTabSz="457200" rtl="0" eaLnBrk="1" latinLnBrk="0" hangingPunct="1">
        <a:spcBef>
          <a:spcPts val="1200"/>
        </a:spcBef>
        <a:buClr>
          <a:srgbClr val="8B1F1E"/>
        </a:buClr>
        <a:buFont typeface="Lucida Grande"/>
        <a:buChar char="-"/>
        <a:defRPr sz="2400" kern="1200">
          <a:solidFill>
            <a:srgbClr val="52565A"/>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n-N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384628" y="511627"/>
            <a:ext cx="10972800" cy="1143000"/>
          </a:xfrm>
          <a:prstGeom prst="rect">
            <a:avLst/>
          </a:prstGeom>
        </p:spPr>
        <p:txBody>
          <a:bodyPr vert="horz" lIns="91440" tIns="45720" rIns="91440" bIns="45720" rtlCol="0" anchor="b" anchorCtr="0">
            <a:normAutofit/>
          </a:bodyPr>
          <a:lstStyle/>
          <a:p>
            <a:r>
              <a:rPr lang="nb-NO" dirty="0" smtClean="0"/>
              <a:t>Klikk for å redigere tittelstil </a:t>
            </a:r>
            <a:endParaRPr lang="nb-NO" dirty="0"/>
          </a:p>
        </p:txBody>
      </p:sp>
      <p:sp>
        <p:nvSpPr>
          <p:cNvPr id="3" name="Plassholder for tekst 2"/>
          <p:cNvSpPr>
            <a:spLocks noGrp="1"/>
          </p:cNvSpPr>
          <p:nvPr>
            <p:ph type="body" idx="1"/>
          </p:nvPr>
        </p:nvSpPr>
        <p:spPr>
          <a:xfrm>
            <a:off x="380999" y="1868373"/>
            <a:ext cx="10972800" cy="4313859"/>
          </a:xfrm>
          <a:prstGeom prst="rect">
            <a:avLst/>
          </a:prstGeom>
        </p:spPr>
        <p:txBody>
          <a:bodyPr vert="horz" lIns="91440" tIns="45720" rIns="91440" bIns="45720" rtlCol="0">
            <a:normAutofit/>
          </a:body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cxnSp>
        <p:nvCxnSpPr>
          <p:cNvPr id="9" name="Rett linje 8"/>
          <p:cNvCxnSpPr/>
          <p:nvPr/>
        </p:nvCxnSpPr>
        <p:spPr>
          <a:xfrm>
            <a:off x="508000" y="6248233"/>
            <a:ext cx="11209867" cy="1588"/>
          </a:xfrm>
          <a:prstGeom prst="line">
            <a:avLst/>
          </a:prstGeom>
          <a:ln w="12700" cap="flat" cmpd="sng" algn="ctr">
            <a:solidFill>
              <a:srgbClr val="2B899A"/>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12" name="Bilde 11" descr="f_lite.png"/>
          <p:cNvPicPr>
            <a:picLocks/>
          </p:cNvPicPr>
          <p:nvPr/>
        </p:nvPicPr>
        <p:blipFill>
          <a:blip r:embed="rId13" cstate="screen">
            <a:extLst>
              <a:ext uri="{28A0092B-C50C-407E-A947-70E740481C1C}">
                <a14:useLocalDpi xmlns:a14="http://schemas.microsoft.com/office/drawing/2010/main"/>
              </a:ext>
            </a:extLst>
          </a:blip>
          <a:stretch>
            <a:fillRect/>
          </a:stretch>
        </p:blipFill>
        <p:spPr>
          <a:xfrm>
            <a:off x="11144043" y="6285095"/>
            <a:ext cx="683891" cy="504952"/>
          </a:xfrm>
          <a:prstGeom prst="rect">
            <a:avLst/>
          </a:prstGeom>
        </p:spPr>
      </p:pic>
    </p:spTree>
    <p:extLst>
      <p:ext uri="{BB962C8B-B14F-4D97-AF65-F5344CB8AC3E}">
        <p14:creationId xmlns:p14="http://schemas.microsoft.com/office/powerpoint/2010/main" val="3915458567"/>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hf sldNum="0" hdr="0" ftr="0"/>
  <p:txStyles>
    <p:titleStyle>
      <a:lvl1pPr algn="l" defTabSz="609585" rtl="0" eaLnBrk="1" latinLnBrk="0" hangingPunct="1">
        <a:spcBef>
          <a:spcPct val="0"/>
        </a:spcBef>
        <a:buNone/>
        <a:defRPr sz="4000" b="1" kern="1200">
          <a:solidFill>
            <a:srgbClr val="2B899A"/>
          </a:solidFill>
          <a:latin typeface="+mj-lt"/>
          <a:ea typeface="+mj-ea"/>
          <a:cs typeface="+mj-cs"/>
        </a:defRPr>
      </a:lvl1pPr>
    </p:titleStyle>
    <p:bodyStyle>
      <a:lvl1pPr marL="237061" indent="-237061" algn="l" defTabSz="609585" rtl="0" eaLnBrk="1" latinLnBrk="0" hangingPunct="1">
        <a:spcBef>
          <a:spcPts val="1600"/>
        </a:spcBef>
        <a:buClr>
          <a:srgbClr val="8B1F1E"/>
        </a:buClr>
        <a:buFont typeface="Arial"/>
        <a:buChar char="•"/>
        <a:defRPr sz="2667" kern="1200">
          <a:solidFill>
            <a:srgbClr val="52565A"/>
          </a:solidFill>
          <a:latin typeface="+mn-lt"/>
          <a:ea typeface="+mn-ea"/>
          <a:cs typeface="+mn-cs"/>
        </a:defRPr>
      </a:lvl1pPr>
      <a:lvl2pPr marL="480472" indent="-243411" algn="l" defTabSz="609585" rtl="0" eaLnBrk="1" latinLnBrk="0" hangingPunct="1">
        <a:spcBef>
          <a:spcPts val="1600"/>
        </a:spcBef>
        <a:buClr>
          <a:srgbClr val="8B1F1E"/>
        </a:buClr>
        <a:buSzPct val="100000"/>
        <a:buFont typeface="Arial"/>
        <a:buChar char="•"/>
        <a:defRPr sz="2667" kern="1200">
          <a:solidFill>
            <a:srgbClr val="52565A"/>
          </a:solidFill>
          <a:latin typeface="+mn-lt"/>
          <a:ea typeface="+mn-ea"/>
          <a:cs typeface="+mn-cs"/>
        </a:defRPr>
      </a:lvl2pPr>
      <a:lvl3pPr marL="717533" indent="-237061" algn="l" defTabSz="609585" rtl="0" eaLnBrk="1" latinLnBrk="0" hangingPunct="1">
        <a:spcBef>
          <a:spcPts val="1600"/>
        </a:spcBef>
        <a:buClr>
          <a:srgbClr val="8B1F1E"/>
        </a:buClr>
        <a:buFont typeface="Lucida Grande"/>
        <a:buChar char="-"/>
        <a:defRPr sz="2667" kern="1200">
          <a:solidFill>
            <a:srgbClr val="52565A"/>
          </a:solidFill>
          <a:latin typeface="+mn-lt"/>
          <a:ea typeface="+mn-ea"/>
          <a:cs typeface="+mn-cs"/>
        </a:defRPr>
      </a:lvl3pPr>
      <a:lvl4pPr marL="717533" indent="-237061" algn="l" defTabSz="609585" rtl="0" eaLnBrk="1" latinLnBrk="0" hangingPunct="1">
        <a:spcBef>
          <a:spcPts val="1600"/>
        </a:spcBef>
        <a:buClr>
          <a:srgbClr val="8B1F1E"/>
        </a:buClr>
        <a:buFont typeface="Lucida Grande"/>
        <a:buChar char="-"/>
        <a:defRPr sz="2667" kern="1200">
          <a:solidFill>
            <a:srgbClr val="52565A"/>
          </a:solidFill>
          <a:latin typeface="+mn-lt"/>
          <a:ea typeface="+mn-ea"/>
          <a:cs typeface="+mn-cs"/>
        </a:defRPr>
      </a:lvl4pPr>
      <a:lvl5pPr marL="717533" indent="-237061" algn="l" defTabSz="609585" rtl="0" eaLnBrk="1" latinLnBrk="0" hangingPunct="1">
        <a:spcBef>
          <a:spcPts val="1600"/>
        </a:spcBef>
        <a:buClr>
          <a:srgbClr val="8B1F1E"/>
        </a:buClr>
        <a:buFont typeface="Lucida Grande"/>
        <a:buChar char="-"/>
        <a:defRPr sz="2667" kern="1200">
          <a:solidFill>
            <a:srgbClr val="52565A"/>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nn-NO"/>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384628" y="430475"/>
            <a:ext cx="11274475" cy="1309656"/>
          </a:xfrm>
          <a:prstGeom prst="rect">
            <a:avLst/>
          </a:prstGeom>
        </p:spPr>
        <p:txBody>
          <a:bodyPr vert="horz" lIns="91440" tIns="45720" rIns="91440" bIns="45720" rtlCol="0" anchor="b" anchorCtr="0">
            <a:normAutofit/>
          </a:bodyPr>
          <a:lstStyle/>
          <a:p>
            <a:r>
              <a:rPr lang="nb-NO" dirty="0" smtClean="0"/>
              <a:t>Klikk for å redigere tittelstil </a:t>
            </a:r>
            <a:endParaRPr lang="nb-NO" dirty="0"/>
          </a:p>
        </p:txBody>
      </p:sp>
      <p:sp>
        <p:nvSpPr>
          <p:cNvPr id="3" name="Plassholder for tekst 2"/>
          <p:cNvSpPr>
            <a:spLocks noGrp="1"/>
          </p:cNvSpPr>
          <p:nvPr>
            <p:ph type="body" idx="1"/>
          </p:nvPr>
        </p:nvSpPr>
        <p:spPr>
          <a:xfrm>
            <a:off x="380999" y="1942259"/>
            <a:ext cx="11278104" cy="4367525"/>
          </a:xfrm>
          <a:prstGeom prst="rect">
            <a:avLst/>
          </a:prstGeom>
        </p:spPr>
        <p:txBody>
          <a:bodyPr vert="horz" lIns="91440" tIns="45720" rIns="91440" bIns="45720" rtlCol="0">
            <a:normAutofit/>
          </a:bodyPr>
          <a:lstStyle/>
          <a:p>
            <a:pPr lvl="0"/>
            <a:r>
              <a:rPr lang="nb-NO" dirty="0" smtClean="0"/>
              <a:t>Klikk for å skrive inn tekst</a:t>
            </a:r>
          </a:p>
          <a:p>
            <a:pPr lvl="1"/>
            <a:r>
              <a:rPr lang="nb-NO" dirty="0" smtClean="0"/>
              <a:t>Andre nivå</a:t>
            </a:r>
          </a:p>
        </p:txBody>
      </p:sp>
    </p:spTree>
    <p:extLst>
      <p:ext uri="{BB962C8B-B14F-4D97-AF65-F5344CB8AC3E}">
        <p14:creationId xmlns:p14="http://schemas.microsoft.com/office/powerpoint/2010/main" val="2610553765"/>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 id="2147483704" r:id="rId13"/>
    <p:sldLayoutId id="2147483705" r:id="rId14"/>
    <p:sldLayoutId id="2147483706" r:id="rId15"/>
    <p:sldLayoutId id="2147483707" r:id="rId16"/>
    <p:sldLayoutId id="2147483708" r:id="rId17"/>
  </p:sldLayoutIdLst>
  <p:timing>
    <p:tnLst>
      <p:par>
        <p:cTn id="1" dur="indefinite" restart="never" nodeType="tmRoot"/>
      </p:par>
    </p:tnLst>
  </p:timing>
  <p:hf sldNum="0" hdr="0" ftr="0"/>
  <p:txStyles>
    <p:titleStyle>
      <a:lvl1pPr algn="l" defTabSz="609585" rtl="0" eaLnBrk="1" latinLnBrk="0" hangingPunct="1">
        <a:spcBef>
          <a:spcPct val="0"/>
        </a:spcBef>
        <a:buNone/>
        <a:defRPr sz="4267" b="0" kern="1200">
          <a:solidFill>
            <a:srgbClr val="124E91"/>
          </a:solidFill>
          <a:latin typeface="Arial" charset="0"/>
          <a:ea typeface="Arial" charset="0"/>
          <a:cs typeface="Arial" charset="0"/>
        </a:defRPr>
      </a:lvl1pPr>
    </p:titleStyle>
    <p:bodyStyle>
      <a:lvl1pPr marL="237061" indent="-237061" algn="l" defTabSz="609585" rtl="0" eaLnBrk="1" latinLnBrk="0" hangingPunct="1">
        <a:spcBef>
          <a:spcPts val="1600"/>
        </a:spcBef>
        <a:buClr>
          <a:srgbClr val="00B381"/>
        </a:buClr>
        <a:buFont typeface="Arial"/>
        <a:buChar char="•"/>
        <a:defRPr sz="2400" kern="1200">
          <a:solidFill>
            <a:srgbClr val="52565A"/>
          </a:solidFill>
          <a:latin typeface="Arial" charset="0"/>
          <a:ea typeface="Arial" charset="0"/>
          <a:cs typeface="Arial" charset="0"/>
        </a:defRPr>
      </a:lvl1pPr>
      <a:lvl2pPr marL="480472" indent="-243411" algn="l" defTabSz="609585" rtl="0" eaLnBrk="1" latinLnBrk="0" hangingPunct="1">
        <a:spcBef>
          <a:spcPts val="1600"/>
        </a:spcBef>
        <a:buClr>
          <a:srgbClr val="124E91"/>
        </a:buClr>
        <a:buSzPct val="100000"/>
        <a:buFont typeface=".AppleSystemUIFont" charset="-120"/>
        <a:buChar char="–"/>
        <a:defRPr sz="2133" kern="1200" baseline="0">
          <a:solidFill>
            <a:srgbClr val="52565A"/>
          </a:solidFill>
          <a:latin typeface="Arial" charset="0"/>
          <a:ea typeface="Arial" charset="0"/>
          <a:cs typeface="Arial" charset="0"/>
        </a:defRPr>
      </a:lvl2pPr>
      <a:lvl3pPr marL="861462" indent="-380990" algn="l" defTabSz="609585" rtl="0" eaLnBrk="1" latinLnBrk="0" hangingPunct="1">
        <a:spcBef>
          <a:spcPts val="1600"/>
        </a:spcBef>
        <a:buClr>
          <a:srgbClr val="00B381"/>
        </a:buClr>
        <a:buFont typeface=".AppleSystemUIFont" charset="-120"/>
        <a:buChar char="–"/>
        <a:defRPr sz="2133" kern="1200">
          <a:solidFill>
            <a:srgbClr val="52565A"/>
          </a:solidFill>
          <a:latin typeface="Arial" charset="0"/>
          <a:ea typeface="Arial" charset="0"/>
          <a:cs typeface="Arial" charset="0"/>
        </a:defRPr>
      </a:lvl3pPr>
      <a:lvl4pPr marL="717533" indent="-237061" algn="l" defTabSz="609585" rtl="0" eaLnBrk="1" latinLnBrk="0" hangingPunct="1">
        <a:spcBef>
          <a:spcPts val="1600"/>
        </a:spcBef>
        <a:buClr>
          <a:srgbClr val="00B381"/>
        </a:buClr>
        <a:buFont typeface="Lucida Grande"/>
        <a:buChar char="-"/>
        <a:defRPr sz="2133" kern="1200">
          <a:solidFill>
            <a:srgbClr val="52565A"/>
          </a:solidFill>
          <a:latin typeface="Arial" charset="0"/>
          <a:ea typeface="Arial" charset="0"/>
          <a:cs typeface="Arial" charset="0"/>
        </a:defRPr>
      </a:lvl4pPr>
      <a:lvl5pPr marL="717533" indent="-237061" algn="l" defTabSz="609585" rtl="0" eaLnBrk="1" latinLnBrk="0" hangingPunct="1">
        <a:spcBef>
          <a:spcPts val="1600"/>
        </a:spcBef>
        <a:buClr>
          <a:srgbClr val="00B381"/>
        </a:buClr>
        <a:buFont typeface="Lucida Grande"/>
        <a:buChar char="-"/>
        <a:defRPr sz="2133" kern="1200">
          <a:solidFill>
            <a:srgbClr val="52565A"/>
          </a:solidFill>
          <a:latin typeface="Arial" charset="0"/>
          <a:ea typeface="Arial" charset="0"/>
          <a:cs typeface="Arial" charset="0"/>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nn-NO"/>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620">
          <p15:clr>
            <a:srgbClr val="F26B43"/>
          </p15:clr>
        </p15:guide>
        <p15:guide id="2" pos="2880">
          <p15:clr>
            <a:srgbClr val="F26B43"/>
          </p15:clr>
        </p15:guide>
        <p15:guide id="3" pos="5503">
          <p15:clr>
            <a:srgbClr val="F26B43"/>
          </p15:clr>
        </p15:guide>
        <p15:guide id="4" pos="249">
          <p15:clr>
            <a:srgbClr val="F26B43"/>
          </p15:clr>
        </p15:guide>
        <p15:guide id="5" orient="horz" pos="298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2.xml"/></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31.xml"/></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3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20.tiff"/><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err="1" smtClean="0"/>
              <a:t>Velkommen</a:t>
            </a:r>
            <a:r>
              <a:rPr lang="en-US" dirty="0" smtClean="0"/>
              <a:t> </a:t>
            </a:r>
            <a:r>
              <a:rPr lang="en-US" dirty="0" err="1" smtClean="0"/>
              <a:t>til</a:t>
            </a:r>
            <a:r>
              <a:rPr lang="en-US" dirty="0" smtClean="0"/>
              <a:t> </a:t>
            </a:r>
            <a:r>
              <a:rPr lang="en-US" dirty="0" err="1" smtClean="0"/>
              <a:t>kurs</a:t>
            </a:r>
            <a:endParaRPr lang="en-US" dirty="0"/>
          </a:p>
        </p:txBody>
      </p:sp>
      <p:sp>
        <p:nvSpPr>
          <p:cNvPr id="3" name="Subtitle 2"/>
          <p:cNvSpPr>
            <a:spLocks noGrp="1"/>
          </p:cNvSpPr>
          <p:nvPr>
            <p:ph type="subTitle" idx="1"/>
          </p:nvPr>
        </p:nvSpPr>
        <p:spPr/>
        <p:txBody>
          <a:bodyPr>
            <a:normAutofit/>
          </a:bodyPr>
          <a:lstStyle/>
          <a:p>
            <a:r>
              <a:rPr lang="en-US" dirty="0" err="1" smtClean="0"/>
              <a:t>Grunnopplæring</a:t>
            </a:r>
            <a:r>
              <a:rPr lang="en-US" dirty="0" smtClean="0"/>
              <a:t> 2</a:t>
            </a:r>
            <a:endParaRPr lang="en-US" dirty="0"/>
          </a:p>
        </p:txBody>
      </p:sp>
      <p:sp>
        <p:nvSpPr>
          <p:cNvPr id="4" name="Date Placeholder 3"/>
          <p:cNvSpPr>
            <a:spLocks noGrp="1"/>
          </p:cNvSpPr>
          <p:nvPr>
            <p:ph type="dt" sz="half" idx="10"/>
          </p:nvPr>
        </p:nvSpPr>
        <p:spPr/>
        <p:txBody>
          <a:bodyPr/>
          <a:lstStyle/>
          <a:p>
            <a:endParaRPr lang="nb-NO" dirty="0">
              <a:solidFill>
                <a:prstClr val="white"/>
              </a:solidFill>
            </a:endParaRPr>
          </a:p>
        </p:txBody>
      </p:sp>
    </p:spTree>
    <p:extLst>
      <p:ext uri="{BB962C8B-B14F-4D97-AF65-F5344CB8AC3E}">
        <p14:creationId xmlns:p14="http://schemas.microsoft.com/office/powerpoint/2010/main" val="9337933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innhold 1"/>
          <p:cNvSpPr>
            <a:spLocks noGrp="1"/>
          </p:cNvSpPr>
          <p:nvPr>
            <p:ph idx="1"/>
          </p:nvPr>
        </p:nvSpPr>
        <p:spPr/>
        <p:txBody>
          <a:bodyPr>
            <a:normAutofit fontScale="70000" lnSpcReduction="20000"/>
          </a:bodyPr>
          <a:lstStyle/>
          <a:p>
            <a:r>
              <a:rPr lang="nb-NO" smtClean="0"/>
              <a:t>Introduksjon </a:t>
            </a:r>
            <a:r>
              <a:rPr lang="nb-NO" dirty="0"/>
              <a:t>og tillitsvalgtes rolle</a:t>
            </a:r>
          </a:p>
          <a:p>
            <a:r>
              <a:rPr lang="nb-NO" smtClean="0"/>
              <a:t>Dette </a:t>
            </a:r>
            <a:r>
              <a:rPr lang="nb-NO" dirty="0"/>
              <a:t>er Finansforbundet</a:t>
            </a:r>
          </a:p>
          <a:p>
            <a:r>
              <a:rPr lang="nb-NO" smtClean="0"/>
              <a:t>Arbeidsretten</a:t>
            </a:r>
            <a:endParaRPr lang="nb-NO" dirty="0"/>
          </a:p>
          <a:p>
            <a:r>
              <a:rPr lang="nb-NO" smtClean="0"/>
              <a:t>Synlighet </a:t>
            </a:r>
            <a:r>
              <a:rPr lang="nb-NO" dirty="0"/>
              <a:t>og oppslutning</a:t>
            </a:r>
          </a:p>
          <a:p>
            <a:r>
              <a:rPr lang="nb-NO" smtClean="0"/>
              <a:t>Lønn </a:t>
            </a:r>
            <a:r>
              <a:rPr lang="nb-NO" dirty="0"/>
              <a:t>og lønnsdannelse</a:t>
            </a:r>
          </a:p>
          <a:p>
            <a:r>
              <a:rPr lang="nb-NO" smtClean="0"/>
              <a:t>Forhandlinger</a:t>
            </a:r>
            <a:endParaRPr lang="nb-NO" dirty="0"/>
          </a:p>
          <a:p>
            <a:r>
              <a:rPr lang="nb-NO" smtClean="0"/>
              <a:t>Arbeidsmetodikk</a:t>
            </a:r>
          </a:p>
          <a:p>
            <a:r>
              <a:rPr lang="nb-NO" smtClean="0"/>
              <a:t>GDPR</a:t>
            </a:r>
            <a:endParaRPr lang="nb-NO" dirty="0"/>
          </a:p>
          <a:p>
            <a:endParaRPr lang="nb-NO" dirty="0"/>
          </a:p>
        </p:txBody>
      </p:sp>
      <p:sp>
        <p:nvSpPr>
          <p:cNvPr id="3" name="Tittel 2"/>
          <p:cNvSpPr>
            <a:spLocks noGrp="1"/>
          </p:cNvSpPr>
          <p:nvPr>
            <p:ph type="title"/>
          </p:nvPr>
        </p:nvSpPr>
        <p:spPr/>
        <p:txBody>
          <a:bodyPr/>
          <a:lstStyle/>
          <a:p>
            <a:endParaRPr lang="nb-NO"/>
          </a:p>
        </p:txBody>
      </p:sp>
    </p:spTree>
    <p:extLst>
      <p:ext uri="{BB962C8B-B14F-4D97-AF65-F5344CB8AC3E}">
        <p14:creationId xmlns:p14="http://schemas.microsoft.com/office/powerpoint/2010/main" val="37745063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err="1" smtClean="0"/>
              <a:t>Refleksjon</a:t>
            </a:r>
            <a:r>
              <a:rPr lang="en-US" dirty="0" smtClean="0"/>
              <a:t> </a:t>
            </a:r>
            <a:r>
              <a:rPr lang="en-US" dirty="0" err="1" smtClean="0"/>
              <a:t>fra</a:t>
            </a:r>
            <a:r>
              <a:rPr lang="en-US" dirty="0" smtClean="0"/>
              <a:t> din </a:t>
            </a:r>
            <a:r>
              <a:rPr lang="en-US" dirty="0" err="1" smtClean="0"/>
              <a:t>tid</a:t>
            </a:r>
            <a:r>
              <a:rPr lang="en-US" dirty="0" smtClean="0"/>
              <a:t> </a:t>
            </a:r>
            <a:r>
              <a:rPr lang="en-US" dirty="0" err="1" smtClean="0"/>
              <a:t>som</a:t>
            </a:r>
            <a:r>
              <a:rPr lang="en-US" dirty="0" smtClean="0"/>
              <a:t> </a:t>
            </a:r>
            <a:r>
              <a:rPr lang="en-US" dirty="0" err="1" smtClean="0"/>
              <a:t>tillitsvalgt</a:t>
            </a:r>
            <a:endParaRPr lang="en-US" dirty="0"/>
          </a:p>
        </p:txBody>
      </p:sp>
      <p:sp>
        <p:nvSpPr>
          <p:cNvPr id="3" name="Subtitle 2"/>
          <p:cNvSpPr>
            <a:spLocks noGrp="1"/>
          </p:cNvSpPr>
          <p:nvPr>
            <p:ph type="subTitle" idx="1"/>
          </p:nvPr>
        </p:nvSpPr>
        <p:spPr/>
        <p:txBody>
          <a:bodyPr>
            <a:normAutofit/>
          </a:bodyPr>
          <a:lstStyle/>
          <a:p>
            <a:r>
              <a:rPr lang="en-US" dirty="0" err="1" smtClean="0"/>
              <a:t>Grunnopplæring</a:t>
            </a:r>
            <a:r>
              <a:rPr lang="en-US" dirty="0" smtClean="0"/>
              <a:t> 2</a:t>
            </a:r>
            <a:endParaRPr lang="en-US" dirty="0"/>
          </a:p>
        </p:txBody>
      </p:sp>
      <p:sp>
        <p:nvSpPr>
          <p:cNvPr id="4" name="Date Placeholder 3"/>
          <p:cNvSpPr>
            <a:spLocks noGrp="1"/>
          </p:cNvSpPr>
          <p:nvPr>
            <p:ph type="dt" sz="half" idx="10"/>
          </p:nvPr>
        </p:nvSpPr>
        <p:spPr/>
        <p:txBody>
          <a:bodyPr/>
          <a:lstStyle/>
          <a:p>
            <a:r>
              <a:rPr lang="nb-NO" dirty="0" smtClean="0">
                <a:solidFill>
                  <a:prstClr val="white"/>
                </a:solidFill>
              </a:rPr>
              <a:t>Klikk for å skrive dato</a:t>
            </a:r>
            <a:endParaRPr lang="nb-NO" dirty="0">
              <a:solidFill>
                <a:prstClr val="white"/>
              </a:solidFill>
            </a:endParaRPr>
          </a:p>
        </p:txBody>
      </p:sp>
    </p:spTree>
    <p:extLst>
      <p:ext uri="{BB962C8B-B14F-4D97-AF65-F5344CB8AC3E}">
        <p14:creationId xmlns:p14="http://schemas.microsoft.com/office/powerpoint/2010/main" val="33814364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r>
              <a:rPr lang="nb-NO" dirty="0" smtClean="0"/>
              <a:t>Hvilke erfaringer har du med rollen som tillitsvalgt?</a:t>
            </a:r>
            <a:endParaRPr lang="nb-NO" dirty="0"/>
          </a:p>
        </p:txBody>
      </p:sp>
      <p:sp>
        <p:nvSpPr>
          <p:cNvPr id="3" name="Plassholder for innhold 2"/>
          <p:cNvSpPr>
            <a:spLocks noGrp="1"/>
          </p:cNvSpPr>
          <p:nvPr>
            <p:ph idx="1"/>
          </p:nvPr>
        </p:nvSpPr>
        <p:spPr/>
        <p:txBody>
          <a:bodyPr/>
          <a:lstStyle/>
          <a:p>
            <a:r>
              <a:rPr lang="nb-NO" dirty="0"/>
              <a:t>Utfordringer du har hatt..</a:t>
            </a:r>
          </a:p>
          <a:p>
            <a:r>
              <a:rPr lang="nb-NO" dirty="0"/>
              <a:t>Spørsmål du har fått…</a:t>
            </a:r>
          </a:p>
          <a:p>
            <a:r>
              <a:rPr lang="nb-NO" dirty="0"/>
              <a:t>Forventninger du har møtt fra ledelse, medlemmer og andre tillitsvalgte...</a:t>
            </a:r>
          </a:p>
          <a:p>
            <a:r>
              <a:rPr lang="nb-NO" dirty="0"/>
              <a:t>Betydning av tidligere kurs (internt kurs og Uke 7 eller annet)</a:t>
            </a:r>
          </a:p>
          <a:p>
            <a:pPr marL="0" indent="0">
              <a:buNone/>
            </a:pPr>
            <a:endParaRPr lang="nb-NO" dirty="0"/>
          </a:p>
        </p:txBody>
      </p:sp>
    </p:spTree>
    <p:extLst>
      <p:ext uri="{BB962C8B-B14F-4D97-AF65-F5344CB8AC3E}">
        <p14:creationId xmlns:p14="http://schemas.microsoft.com/office/powerpoint/2010/main" val="11677828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r>
              <a:rPr lang="nb-NO" dirty="0" smtClean="0"/>
              <a:t>Forventninger til kurset</a:t>
            </a:r>
            <a:endParaRPr lang="nb-NO" dirty="0"/>
          </a:p>
        </p:txBody>
      </p:sp>
      <p:sp>
        <p:nvSpPr>
          <p:cNvPr id="3" name="Plassholder for innhold 2"/>
          <p:cNvSpPr>
            <a:spLocks noGrp="1"/>
          </p:cNvSpPr>
          <p:nvPr>
            <p:ph idx="1"/>
          </p:nvPr>
        </p:nvSpPr>
        <p:spPr/>
        <p:txBody>
          <a:bodyPr/>
          <a:lstStyle/>
          <a:p>
            <a:r>
              <a:rPr lang="nb-NO" dirty="0"/>
              <a:t>Utfordringer du har hatt..</a:t>
            </a:r>
          </a:p>
          <a:p>
            <a:r>
              <a:rPr lang="nb-NO" dirty="0"/>
              <a:t>Spørsmål du har fått…</a:t>
            </a:r>
          </a:p>
          <a:p>
            <a:r>
              <a:rPr lang="nb-NO" dirty="0"/>
              <a:t>Forventninger du har møtt fra ledelse, medlemmer og andre tillitsvalgte...</a:t>
            </a:r>
          </a:p>
          <a:p>
            <a:r>
              <a:rPr lang="nb-NO" dirty="0"/>
              <a:t>Betydning av tidligere kurs (internt kurs og Uke 7 eller annet)</a:t>
            </a:r>
          </a:p>
          <a:p>
            <a:pPr marL="0" indent="0">
              <a:buNone/>
            </a:pPr>
            <a:endParaRPr lang="nb-NO" dirty="0"/>
          </a:p>
        </p:txBody>
      </p:sp>
      <p:pic>
        <p:nvPicPr>
          <p:cNvPr id="5" name="Plassholder for innhold 4"/>
          <p:cNvPicPr>
            <a:picLocks noGrp="1" noChangeAspect="1"/>
          </p:cNvPicPr>
          <p:nvPr>
            <p:ph idx="10"/>
          </p:nvPr>
        </p:nvPicPr>
        <p:blipFill>
          <a:blip r:embed="rId3"/>
          <a:stretch>
            <a:fillRect/>
          </a:stretch>
        </p:blipFill>
        <p:spPr>
          <a:xfrm>
            <a:off x="7190591" y="237996"/>
            <a:ext cx="5078279" cy="6620004"/>
          </a:xfrm>
          <a:prstGeom prst="rect">
            <a:avLst/>
          </a:prstGeom>
        </p:spPr>
      </p:pic>
    </p:spTree>
    <p:extLst>
      <p:ext uri="{BB962C8B-B14F-4D97-AF65-F5344CB8AC3E}">
        <p14:creationId xmlns:p14="http://schemas.microsoft.com/office/powerpoint/2010/main" val="2381161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384629" y="430475"/>
            <a:ext cx="6453160" cy="1309656"/>
          </a:xfrm>
        </p:spPr>
        <p:txBody>
          <a:bodyPr>
            <a:normAutofit fontScale="90000"/>
          </a:bodyPr>
          <a:lstStyle/>
          <a:p>
            <a:r>
              <a:rPr lang="nb-NO" dirty="0" smtClean="0"/>
              <a:t>Når skal du bidra? Hva skal du gjøre?</a:t>
            </a:r>
            <a:endParaRPr lang="nb-NO" dirty="0"/>
          </a:p>
        </p:txBody>
      </p:sp>
      <p:sp>
        <p:nvSpPr>
          <p:cNvPr id="3" name="Plassholder for innhold 2"/>
          <p:cNvSpPr>
            <a:spLocks noGrp="1"/>
          </p:cNvSpPr>
          <p:nvPr>
            <p:ph idx="1"/>
          </p:nvPr>
        </p:nvSpPr>
        <p:spPr/>
        <p:txBody>
          <a:bodyPr>
            <a:normAutofit lnSpcReduction="10000"/>
          </a:bodyPr>
          <a:lstStyle/>
          <a:p>
            <a:r>
              <a:rPr lang="nb-NO" dirty="0"/>
              <a:t>Veiledning av medlemmer</a:t>
            </a:r>
          </a:p>
          <a:p>
            <a:r>
              <a:rPr lang="nb-NO" dirty="0"/>
              <a:t>Forhandlinger og drøftinger</a:t>
            </a:r>
          </a:p>
          <a:p>
            <a:r>
              <a:rPr lang="nb-NO" dirty="0"/>
              <a:t>Medlemspleie/verving</a:t>
            </a:r>
          </a:p>
          <a:p>
            <a:r>
              <a:rPr lang="nb-NO" dirty="0"/>
              <a:t>Nettverksbygging</a:t>
            </a:r>
          </a:p>
          <a:p>
            <a:r>
              <a:rPr lang="nb-NO" dirty="0"/>
              <a:t>Konfliktløsning</a:t>
            </a:r>
          </a:p>
          <a:p>
            <a:r>
              <a:rPr lang="nb-NO" dirty="0"/>
              <a:t>Organisasjon</a:t>
            </a:r>
          </a:p>
          <a:p>
            <a:r>
              <a:rPr lang="nb-NO" dirty="0"/>
              <a:t>Kommunikasjon </a:t>
            </a:r>
          </a:p>
          <a:p>
            <a:r>
              <a:rPr lang="nb-NO" dirty="0"/>
              <a:t>Kurs </a:t>
            </a:r>
          </a:p>
          <a:p>
            <a:pPr marL="0" indent="0">
              <a:buNone/>
            </a:pPr>
            <a:endParaRPr lang="nb-NO" dirty="0"/>
          </a:p>
        </p:txBody>
      </p:sp>
      <p:pic>
        <p:nvPicPr>
          <p:cNvPr id="4" name="Bilde 3"/>
          <p:cNvPicPr>
            <a:picLocks noChangeAspect="1"/>
          </p:cNvPicPr>
          <p:nvPr/>
        </p:nvPicPr>
        <p:blipFill>
          <a:blip r:embed="rId3"/>
          <a:stretch>
            <a:fillRect/>
          </a:stretch>
        </p:blipFill>
        <p:spPr>
          <a:xfrm>
            <a:off x="6837788" y="225469"/>
            <a:ext cx="5354212" cy="6858000"/>
          </a:xfrm>
          <a:prstGeom prst="rect">
            <a:avLst/>
          </a:prstGeom>
        </p:spPr>
      </p:pic>
    </p:spTree>
    <p:extLst>
      <p:ext uri="{BB962C8B-B14F-4D97-AF65-F5344CB8AC3E}">
        <p14:creationId xmlns:p14="http://schemas.microsoft.com/office/powerpoint/2010/main" val="22264118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z="3800" b="0" dirty="0" smtClean="0">
                <a:solidFill>
                  <a:srgbClr val="124E91"/>
                </a:solidFill>
                <a:latin typeface="Arial" charset="0"/>
                <a:cs typeface="Arial" charset="0"/>
              </a:rPr>
              <a:t>Attraktiv arbeidstaker			   Attraktiv arbeidsgiver</a:t>
            </a:r>
            <a:endParaRPr lang="nb-NO" dirty="0">
              <a:solidFill>
                <a:srgbClr val="0070C0"/>
              </a:solidFill>
            </a:endParaRPr>
          </a:p>
        </p:txBody>
      </p:sp>
      <p:sp>
        <p:nvSpPr>
          <p:cNvPr id="3" name="Plassholder for innhold 2"/>
          <p:cNvSpPr>
            <a:spLocks noGrp="1"/>
          </p:cNvSpPr>
          <p:nvPr>
            <p:ph sz="half" idx="1"/>
          </p:nvPr>
        </p:nvSpPr>
        <p:spPr/>
        <p:txBody>
          <a:bodyPr/>
          <a:lstStyle/>
          <a:p>
            <a:pPr marL="0" indent="0">
              <a:buNone/>
            </a:pPr>
            <a:endParaRPr lang="nb-NO" dirty="0"/>
          </a:p>
        </p:txBody>
      </p:sp>
      <p:sp>
        <p:nvSpPr>
          <p:cNvPr id="4" name="Plassholder for innhold 3"/>
          <p:cNvSpPr>
            <a:spLocks noGrp="1"/>
          </p:cNvSpPr>
          <p:nvPr>
            <p:ph sz="half" idx="2"/>
          </p:nvPr>
        </p:nvSpPr>
        <p:spPr/>
        <p:txBody>
          <a:bodyPr/>
          <a:lstStyle/>
          <a:p>
            <a:pPr marL="0" indent="0">
              <a:buNone/>
            </a:pPr>
            <a:endParaRPr lang="nb-NO" dirty="0"/>
          </a:p>
        </p:txBody>
      </p:sp>
      <p:sp>
        <p:nvSpPr>
          <p:cNvPr id="9" name="Ellipse 8"/>
          <p:cNvSpPr/>
          <p:nvPr/>
        </p:nvSpPr>
        <p:spPr>
          <a:xfrm>
            <a:off x="1425010" y="3077857"/>
            <a:ext cx="3056351" cy="2467627"/>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cxnSp>
        <p:nvCxnSpPr>
          <p:cNvPr id="11" name="Rett linje 10"/>
          <p:cNvCxnSpPr/>
          <p:nvPr/>
        </p:nvCxnSpPr>
        <p:spPr>
          <a:xfrm flipH="1" flipV="1">
            <a:off x="1478069" y="2868258"/>
            <a:ext cx="425886" cy="651354"/>
          </a:xfrm>
          <a:prstGeom prst="line">
            <a:avLst/>
          </a:prstGeom>
        </p:spPr>
        <p:style>
          <a:lnRef idx="2">
            <a:schemeClr val="accent1"/>
          </a:lnRef>
          <a:fillRef idx="0">
            <a:schemeClr val="accent1"/>
          </a:fillRef>
          <a:effectRef idx="1">
            <a:schemeClr val="accent1"/>
          </a:effectRef>
          <a:fontRef idx="minor">
            <a:schemeClr val="tx1"/>
          </a:fontRef>
        </p:style>
      </p:cxnSp>
      <p:cxnSp>
        <p:nvCxnSpPr>
          <p:cNvPr id="13" name="Rett linje 12"/>
          <p:cNvCxnSpPr>
            <a:stCxn id="9" idx="0"/>
          </p:cNvCxnSpPr>
          <p:nvPr/>
        </p:nvCxnSpPr>
        <p:spPr>
          <a:xfrm flipH="1" flipV="1">
            <a:off x="2953185" y="2413977"/>
            <a:ext cx="1" cy="663880"/>
          </a:xfrm>
          <a:prstGeom prst="line">
            <a:avLst/>
          </a:prstGeom>
        </p:spPr>
        <p:style>
          <a:lnRef idx="2">
            <a:schemeClr val="accent1"/>
          </a:lnRef>
          <a:fillRef idx="0">
            <a:schemeClr val="accent1"/>
          </a:fillRef>
          <a:effectRef idx="1">
            <a:schemeClr val="accent1"/>
          </a:effectRef>
          <a:fontRef idx="minor">
            <a:schemeClr val="tx1"/>
          </a:fontRef>
        </p:style>
      </p:cxnSp>
      <p:cxnSp>
        <p:nvCxnSpPr>
          <p:cNvPr id="15" name="Rett linje 14"/>
          <p:cNvCxnSpPr/>
          <p:nvPr/>
        </p:nvCxnSpPr>
        <p:spPr>
          <a:xfrm flipV="1">
            <a:off x="4074788" y="2777596"/>
            <a:ext cx="688930" cy="732873"/>
          </a:xfrm>
          <a:prstGeom prst="line">
            <a:avLst/>
          </a:prstGeom>
        </p:spPr>
        <p:style>
          <a:lnRef idx="2">
            <a:schemeClr val="accent1"/>
          </a:lnRef>
          <a:fillRef idx="0">
            <a:schemeClr val="accent1"/>
          </a:fillRef>
          <a:effectRef idx="1">
            <a:schemeClr val="accent1"/>
          </a:effectRef>
          <a:fontRef idx="minor">
            <a:schemeClr val="tx1"/>
          </a:fontRef>
        </p:style>
      </p:cxnSp>
      <p:cxnSp>
        <p:nvCxnSpPr>
          <p:cNvPr id="20" name="Rett linje 19"/>
          <p:cNvCxnSpPr>
            <a:stCxn id="9" idx="6"/>
          </p:cNvCxnSpPr>
          <p:nvPr/>
        </p:nvCxnSpPr>
        <p:spPr>
          <a:xfrm>
            <a:off x="4481361" y="4311671"/>
            <a:ext cx="1052186" cy="93945"/>
          </a:xfrm>
          <a:prstGeom prst="line">
            <a:avLst/>
          </a:prstGeom>
        </p:spPr>
        <p:style>
          <a:lnRef idx="2">
            <a:schemeClr val="accent1"/>
          </a:lnRef>
          <a:fillRef idx="0">
            <a:schemeClr val="accent1"/>
          </a:fillRef>
          <a:effectRef idx="1">
            <a:schemeClr val="accent1"/>
          </a:effectRef>
          <a:fontRef idx="minor">
            <a:schemeClr val="tx1"/>
          </a:fontRef>
        </p:style>
      </p:cxnSp>
      <p:cxnSp>
        <p:nvCxnSpPr>
          <p:cNvPr id="22" name="Rett linje 21"/>
          <p:cNvCxnSpPr>
            <a:stCxn id="9" idx="5"/>
          </p:cNvCxnSpPr>
          <p:nvPr/>
        </p:nvCxnSpPr>
        <p:spPr>
          <a:xfrm>
            <a:off x="4033769" y="5184108"/>
            <a:ext cx="835900" cy="712105"/>
          </a:xfrm>
          <a:prstGeom prst="line">
            <a:avLst/>
          </a:prstGeom>
        </p:spPr>
        <p:style>
          <a:lnRef idx="2">
            <a:schemeClr val="accent1"/>
          </a:lnRef>
          <a:fillRef idx="0">
            <a:schemeClr val="accent1"/>
          </a:fillRef>
          <a:effectRef idx="1">
            <a:schemeClr val="accent1"/>
          </a:effectRef>
          <a:fontRef idx="minor">
            <a:schemeClr val="tx1"/>
          </a:fontRef>
        </p:style>
      </p:cxnSp>
      <p:cxnSp>
        <p:nvCxnSpPr>
          <p:cNvPr id="24" name="Rett linje 23"/>
          <p:cNvCxnSpPr>
            <a:stCxn id="9" idx="4"/>
          </p:cNvCxnSpPr>
          <p:nvPr/>
        </p:nvCxnSpPr>
        <p:spPr>
          <a:xfrm flipH="1">
            <a:off x="2953185" y="5545484"/>
            <a:ext cx="1" cy="832004"/>
          </a:xfrm>
          <a:prstGeom prst="line">
            <a:avLst/>
          </a:prstGeom>
        </p:spPr>
        <p:style>
          <a:lnRef idx="2">
            <a:schemeClr val="accent1"/>
          </a:lnRef>
          <a:fillRef idx="0">
            <a:schemeClr val="accent1"/>
          </a:fillRef>
          <a:effectRef idx="1">
            <a:schemeClr val="accent1"/>
          </a:effectRef>
          <a:fontRef idx="minor">
            <a:schemeClr val="tx1"/>
          </a:fontRef>
        </p:style>
      </p:cxnSp>
      <p:cxnSp>
        <p:nvCxnSpPr>
          <p:cNvPr id="26" name="Rett linje 25"/>
          <p:cNvCxnSpPr/>
          <p:nvPr/>
        </p:nvCxnSpPr>
        <p:spPr>
          <a:xfrm flipH="1">
            <a:off x="1148565" y="5250284"/>
            <a:ext cx="755390" cy="637151"/>
          </a:xfrm>
          <a:prstGeom prst="line">
            <a:avLst/>
          </a:prstGeom>
        </p:spPr>
        <p:style>
          <a:lnRef idx="2">
            <a:schemeClr val="accent1"/>
          </a:lnRef>
          <a:fillRef idx="0">
            <a:schemeClr val="accent1"/>
          </a:fillRef>
          <a:effectRef idx="1">
            <a:schemeClr val="accent1"/>
          </a:effectRef>
          <a:fontRef idx="minor">
            <a:schemeClr val="tx1"/>
          </a:fontRef>
        </p:style>
      </p:cxnSp>
      <p:cxnSp>
        <p:nvCxnSpPr>
          <p:cNvPr id="28" name="Rett linje 27"/>
          <p:cNvCxnSpPr/>
          <p:nvPr/>
        </p:nvCxnSpPr>
        <p:spPr>
          <a:xfrm flipH="1" flipV="1">
            <a:off x="250521" y="4193382"/>
            <a:ext cx="1161671" cy="53678"/>
          </a:xfrm>
          <a:prstGeom prst="line">
            <a:avLst/>
          </a:prstGeom>
        </p:spPr>
        <p:style>
          <a:lnRef idx="2">
            <a:schemeClr val="accent1"/>
          </a:lnRef>
          <a:fillRef idx="0">
            <a:schemeClr val="accent1"/>
          </a:fillRef>
          <a:effectRef idx="1">
            <a:schemeClr val="accent1"/>
          </a:effectRef>
          <a:fontRef idx="minor">
            <a:schemeClr val="tx1"/>
          </a:fontRef>
        </p:style>
      </p:cxnSp>
      <p:sp>
        <p:nvSpPr>
          <p:cNvPr id="32" name="Ellipse 31"/>
          <p:cNvSpPr/>
          <p:nvPr/>
        </p:nvSpPr>
        <p:spPr>
          <a:xfrm>
            <a:off x="7471891" y="3077857"/>
            <a:ext cx="3056351" cy="2467627"/>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cxnSp>
        <p:nvCxnSpPr>
          <p:cNvPr id="33" name="Rett linje 32"/>
          <p:cNvCxnSpPr/>
          <p:nvPr/>
        </p:nvCxnSpPr>
        <p:spPr>
          <a:xfrm flipV="1">
            <a:off x="9939056" y="2579883"/>
            <a:ext cx="688930" cy="732873"/>
          </a:xfrm>
          <a:prstGeom prst="line">
            <a:avLst/>
          </a:prstGeom>
        </p:spPr>
        <p:style>
          <a:lnRef idx="2">
            <a:schemeClr val="accent1"/>
          </a:lnRef>
          <a:fillRef idx="0">
            <a:schemeClr val="accent1"/>
          </a:fillRef>
          <a:effectRef idx="1">
            <a:schemeClr val="accent1"/>
          </a:effectRef>
          <a:fontRef idx="minor">
            <a:schemeClr val="tx1"/>
          </a:fontRef>
        </p:style>
      </p:cxnSp>
      <p:cxnSp>
        <p:nvCxnSpPr>
          <p:cNvPr id="34" name="Rett linje 33"/>
          <p:cNvCxnSpPr/>
          <p:nvPr/>
        </p:nvCxnSpPr>
        <p:spPr>
          <a:xfrm flipV="1">
            <a:off x="10463178" y="3810730"/>
            <a:ext cx="1060767" cy="251954"/>
          </a:xfrm>
          <a:prstGeom prst="line">
            <a:avLst/>
          </a:prstGeom>
        </p:spPr>
        <p:style>
          <a:lnRef idx="2">
            <a:schemeClr val="accent1"/>
          </a:lnRef>
          <a:fillRef idx="0">
            <a:schemeClr val="accent1"/>
          </a:fillRef>
          <a:effectRef idx="1">
            <a:schemeClr val="accent1"/>
          </a:effectRef>
          <a:fontRef idx="minor">
            <a:schemeClr val="tx1"/>
          </a:fontRef>
        </p:style>
      </p:cxnSp>
      <p:cxnSp>
        <p:nvCxnSpPr>
          <p:cNvPr id="36" name="Rett linje 35"/>
          <p:cNvCxnSpPr/>
          <p:nvPr/>
        </p:nvCxnSpPr>
        <p:spPr>
          <a:xfrm>
            <a:off x="10283521" y="4997885"/>
            <a:ext cx="1024525" cy="438411"/>
          </a:xfrm>
          <a:prstGeom prst="line">
            <a:avLst/>
          </a:prstGeom>
        </p:spPr>
        <p:style>
          <a:lnRef idx="2">
            <a:schemeClr val="accent1"/>
          </a:lnRef>
          <a:fillRef idx="0">
            <a:schemeClr val="accent1"/>
          </a:fillRef>
          <a:effectRef idx="1">
            <a:schemeClr val="accent1"/>
          </a:effectRef>
          <a:fontRef idx="minor">
            <a:schemeClr val="tx1"/>
          </a:fontRef>
        </p:style>
      </p:cxnSp>
      <p:cxnSp>
        <p:nvCxnSpPr>
          <p:cNvPr id="40" name="Rett linje 39"/>
          <p:cNvCxnSpPr/>
          <p:nvPr/>
        </p:nvCxnSpPr>
        <p:spPr>
          <a:xfrm>
            <a:off x="9405026" y="5476343"/>
            <a:ext cx="272528" cy="799197"/>
          </a:xfrm>
          <a:prstGeom prst="line">
            <a:avLst/>
          </a:prstGeom>
        </p:spPr>
        <p:style>
          <a:lnRef idx="2">
            <a:schemeClr val="accent1"/>
          </a:lnRef>
          <a:fillRef idx="0">
            <a:schemeClr val="accent1"/>
          </a:fillRef>
          <a:effectRef idx="1">
            <a:schemeClr val="accent1"/>
          </a:effectRef>
          <a:fontRef idx="minor">
            <a:schemeClr val="tx1"/>
          </a:fontRef>
        </p:style>
      </p:cxnSp>
      <p:cxnSp>
        <p:nvCxnSpPr>
          <p:cNvPr id="42" name="Rett linje 41"/>
          <p:cNvCxnSpPr>
            <a:stCxn id="32" idx="3"/>
          </p:cNvCxnSpPr>
          <p:nvPr/>
        </p:nvCxnSpPr>
        <p:spPr>
          <a:xfrm flipH="1">
            <a:off x="7359430" y="5184108"/>
            <a:ext cx="560053" cy="778281"/>
          </a:xfrm>
          <a:prstGeom prst="line">
            <a:avLst/>
          </a:prstGeom>
        </p:spPr>
        <p:style>
          <a:lnRef idx="2">
            <a:schemeClr val="accent1"/>
          </a:lnRef>
          <a:fillRef idx="0">
            <a:schemeClr val="accent1"/>
          </a:fillRef>
          <a:effectRef idx="1">
            <a:schemeClr val="accent1"/>
          </a:effectRef>
          <a:fontRef idx="minor">
            <a:schemeClr val="tx1"/>
          </a:fontRef>
        </p:style>
      </p:cxnSp>
      <p:cxnSp>
        <p:nvCxnSpPr>
          <p:cNvPr id="44" name="Rett linje 43"/>
          <p:cNvCxnSpPr>
            <a:stCxn id="32" idx="2"/>
          </p:cNvCxnSpPr>
          <p:nvPr/>
        </p:nvCxnSpPr>
        <p:spPr>
          <a:xfrm flipH="1" flipV="1">
            <a:off x="6425852" y="4247060"/>
            <a:ext cx="1046039" cy="64611"/>
          </a:xfrm>
          <a:prstGeom prst="line">
            <a:avLst/>
          </a:prstGeom>
        </p:spPr>
        <p:style>
          <a:lnRef idx="2">
            <a:schemeClr val="accent1"/>
          </a:lnRef>
          <a:fillRef idx="0">
            <a:schemeClr val="accent1"/>
          </a:fillRef>
          <a:effectRef idx="1">
            <a:schemeClr val="accent1"/>
          </a:effectRef>
          <a:fontRef idx="minor">
            <a:schemeClr val="tx1"/>
          </a:fontRef>
        </p:style>
      </p:cxnSp>
      <p:cxnSp>
        <p:nvCxnSpPr>
          <p:cNvPr id="48" name="Rett linje 47"/>
          <p:cNvCxnSpPr>
            <a:stCxn id="32" idx="0"/>
          </p:cNvCxnSpPr>
          <p:nvPr/>
        </p:nvCxnSpPr>
        <p:spPr>
          <a:xfrm flipH="1" flipV="1">
            <a:off x="9000066" y="2179677"/>
            <a:ext cx="1" cy="898180"/>
          </a:xfrm>
          <a:prstGeom prst="line">
            <a:avLst/>
          </a:prstGeom>
        </p:spPr>
        <p:style>
          <a:lnRef idx="2">
            <a:schemeClr val="accent1"/>
          </a:lnRef>
          <a:fillRef idx="0">
            <a:schemeClr val="accent1"/>
          </a:fillRef>
          <a:effectRef idx="1">
            <a:schemeClr val="accent1"/>
          </a:effectRef>
          <a:fontRef idx="minor">
            <a:schemeClr val="tx1"/>
          </a:fontRef>
        </p:style>
      </p:cxnSp>
      <p:cxnSp>
        <p:nvCxnSpPr>
          <p:cNvPr id="49" name="Rett linje 48"/>
          <p:cNvCxnSpPr/>
          <p:nvPr/>
        </p:nvCxnSpPr>
        <p:spPr>
          <a:xfrm flipH="1" flipV="1">
            <a:off x="7146912" y="3050075"/>
            <a:ext cx="725550" cy="429352"/>
          </a:xfrm>
          <a:prstGeom prst="line">
            <a:avLst/>
          </a:prstGeom>
        </p:spPr>
        <p:style>
          <a:lnRef idx="2">
            <a:schemeClr val="accent1"/>
          </a:lnRef>
          <a:fillRef idx="0">
            <a:schemeClr val="accent1"/>
          </a:fillRef>
          <a:effectRef idx="1">
            <a:schemeClr val="accent1"/>
          </a:effectRef>
          <a:fontRef idx="minor">
            <a:schemeClr val="tx1"/>
          </a:fontRef>
        </p:style>
      </p:cxnSp>
      <p:sp>
        <p:nvSpPr>
          <p:cNvPr id="55" name="TekstSylinder 54"/>
          <p:cNvSpPr txBox="1"/>
          <p:nvPr/>
        </p:nvSpPr>
        <p:spPr>
          <a:xfrm>
            <a:off x="3235542" y="2579883"/>
            <a:ext cx="848203" cy="538609"/>
          </a:xfrm>
          <a:prstGeom prst="rect">
            <a:avLst/>
          </a:prstGeom>
          <a:noFill/>
        </p:spPr>
        <p:txBody>
          <a:bodyPr wrap="square" rtlCol="0">
            <a:spAutoFit/>
          </a:bodyPr>
          <a:lstStyle/>
          <a:p>
            <a:r>
              <a:rPr lang="nb-NO" sz="1100" dirty="0" smtClean="0"/>
              <a:t>Kompetent</a:t>
            </a:r>
          </a:p>
          <a:p>
            <a:endParaRPr lang="nb-NO" dirty="0"/>
          </a:p>
        </p:txBody>
      </p:sp>
      <p:sp>
        <p:nvSpPr>
          <p:cNvPr id="56" name="TekstSylinder 55"/>
          <p:cNvSpPr txBox="1"/>
          <p:nvPr/>
        </p:nvSpPr>
        <p:spPr>
          <a:xfrm>
            <a:off x="7290149" y="2480153"/>
            <a:ext cx="1139868" cy="738664"/>
          </a:xfrm>
          <a:prstGeom prst="rect">
            <a:avLst/>
          </a:prstGeom>
          <a:noFill/>
        </p:spPr>
        <p:txBody>
          <a:bodyPr wrap="square" rtlCol="0">
            <a:spAutoFit/>
          </a:bodyPr>
          <a:lstStyle/>
          <a:p>
            <a:r>
              <a:rPr lang="nb-NO" sz="1200" dirty="0" smtClean="0"/>
              <a:t>Gode pensjoner</a:t>
            </a:r>
          </a:p>
          <a:p>
            <a:endParaRPr lang="nb-NO" dirty="0"/>
          </a:p>
        </p:txBody>
      </p:sp>
    </p:spTree>
    <p:extLst>
      <p:ext uri="{BB962C8B-B14F-4D97-AF65-F5344CB8AC3E}">
        <p14:creationId xmlns:p14="http://schemas.microsoft.com/office/powerpoint/2010/main" val="22900839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384629" y="430475"/>
            <a:ext cx="6453160" cy="1309656"/>
          </a:xfrm>
        </p:spPr>
        <p:txBody>
          <a:bodyPr>
            <a:normAutofit/>
          </a:bodyPr>
          <a:lstStyle/>
          <a:p>
            <a:r>
              <a:rPr lang="nb-NO" sz="3800" b="0" dirty="0" smtClean="0">
                <a:solidFill>
                  <a:srgbClr val="124E91"/>
                </a:solidFill>
                <a:latin typeface="Arial" charset="0"/>
                <a:cs typeface="Arial" charset="0"/>
              </a:rPr>
              <a:t>Dette gir det handlingsrom</a:t>
            </a:r>
            <a:endParaRPr lang="nb-NO" dirty="0"/>
          </a:p>
        </p:txBody>
      </p:sp>
      <p:sp>
        <p:nvSpPr>
          <p:cNvPr id="3" name="Plassholder for innhold 2"/>
          <p:cNvSpPr>
            <a:spLocks noGrp="1"/>
          </p:cNvSpPr>
          <p:nvPr>
            <p:ph idx="1"/>
          </p:nvPr>
        </p:nvSpPr>
        <p:spPr/>
        <p:txBody>
          <a:bodyPr>
            <a:normAutofit/>
          </a:bodyPr>
          <a:lstStyle/>
          <a:p>
            <a:r>
              <a:rPr lang="nb-NO" dirty="0"/>
              <a:t>Lov- og avtaleverket (særlig lokal tariffavtale)</a:t>
            </a:r>
          </a:p>
          <a:p>
            <a:r>
              <a:rPr lang="nb-NO" dirty="0"/>
              <a:t>Kunnskap (om næringen, bedriften, avtaleverket, Finansforbundet etc.)</a:t>
            </a:r>
          </a:p>
          <a:p>
            <a:r>
              <a:rPr lang="nb-NO" dirty="0"/>
              <a:t>Påvirkning i lønnsforhandlinger</a:t>
            </a:r>
          </a:p>
          <a:p>
            <a:r>
              <a:rPr lang="nb-NO" dirty="0"/>
              <a:t>God relasjon til ledelsen</a:t>
            </a:r>
          </a:p>
          <a:p>
            <a:r>
              <a:rPr lang="nb-NO" dirty="0"/>
              <a:t>God relasjon til medlemmene (menneskekunnskap)</a:t>
            </a:r>
          </a:p>
          <a:p>
            <a:r>
              <a:rPr lang="nb-NO" dirty="0"/>
              <a:t>God synlighet</a:t>
            </a:r>
          </a:p>
          <a:p>
            <a:r>
              <a:rPr lang="nb-NO" dirty="0"/>
              <a:t>Gode resultater</a:t>
            </a:r>
          </a:p>
          <a:p>
            <a:r>
              <a:rPr lang="nb-NO" dirty="0"/>
              <a:t>God rolleforståelse</a:t>
            </a:r>
          </a:p>
          <a:p>
            <a:pPr marL="0" indent="0">
              <a:buNone/>
            </a:pPr>
            <a:endParaRPr lang="nb-NO" dirty="0"/>
          </a:p>
        </p:txBody>
      </p:sp>
    </p:spTree>
    <p:extLst>
      <p:ext uri="{BB962C8B-B14F-4D97-AF65-F5344CB8AC3E}">
        <p14:creationId xmlns:p14="http://schemas.microsoft.com/office/powerpoint/2010/main" val="40720110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384629" y="430475"/>
            <a:ext cx="8208226" cy="1309656"/>
          </a:xfrm>
        </p:spPr>
        <p:txBody>
          <a:bodyPr>
            <a:normAutofit/>
          </a:bodyPr>
          <a:lstStyle/>
          <a:p>
            <a:r>
              <a:rPr lang="nb-NO" sz="3800" b="0" dirty="0" smtClean="0">
                <a:solidFill>
                  <a:srgbClr val="124E91"/>
                </a:solidFill>
                <a:latin typeface="Arial" charset="0"/>
                <a:cs typeface="Arial" charset="0"/>
              </a:rPr>
              <a:t>Dette begrenser handlingsrommet</a:t>
            </a:r>
            <a:endParaRPr lang="nb-NO" dirty="0"/>
          </a:p>
        </p:txBody>
      </p:sp>
      <p:sp>
        <p:nvSpPr>
          <p:cNvPr id="3" name="Plassholder for innhold 2"/>
          <p:cNvSpPr>
            <a:spLocks noGrp="1"/>
          </p:cNvSpPr>
          <p:nvPr>
            <p:ph idx="1"/>
          </p:nvPr>
        </p:nvSpPr>
        <p:spPr/>
        <p:txBody>
          <a:bodyPr>
            <a:normAutofit/>
          </a:bodyPr>
          <a:lstStyle/>
          <a:p>
            <a:r>
              <a:rPr lang="nb-NO" dirty="0"/>
              <a:t>Arbeidsgivers styringsrett</a:t>
            </a:r>
          </a:p>
          <a:p>
            <a:r>
              <a:rPr lang="nb-NO" dirty="0"/>
              <a:t>Manglende kunnskap</a:t>
            </a:r>
          </a:p>
          <a:p>
            <a:r>
              <a:rPr lang="nb-NO" dirty="0"/>
              <a:t>Manglende rolleforståelse</a:t>
            </a:r>
          </a:p>
          <a:p>
            <a:r>
              <a:rPr lang="nb-NO" dirty="0"/>
              <a:t>Svekket relasjon til ledelse og medlemmer</a:t>
            </a:r>
          </a:p>
          <a:p>
            <a:r>
              <a:rPr lang="nb-NO" dirty="0"/>
              <a:t>Manglende synlighet</a:t>
            </a:r>
          </a:p>
          <a:p>
            <a:r>
              <a:rPr lang="nb-NO" dirty="0"/>
              <a:t>Manglende resultater</a:t>
            </a:r>
          </a:p>
          <a:p>
            <a:r>
              <a:rPr lang="nb-NO" dirty="0"/>
              <a:t>Nedadgående organisasjonsgrad</a:t>
            </a:r>
          </a:p>
          <a:p>
            <a:r>
              <a:rPr lang="nb-NO" dirty="0"/>
              <a:t>”Gammel” historie</a:t>
            </a:r>
          </a:p>
          <a:p>
            <a:pPr marL="0" indent="0">
              <a:buNone/>
            </a:pPr>
            <a:endParaRPr lang="nb-NO" dirty="0"/>
          </a:p>
        </p:txBody>
      </p:sp>
    </p:spTree>
    <p:extLst>
      <p:ext uri="{BB962C8B-B14F-4D97-AF65-F5344CB8AC3E}">
        <p14:creationId xmlns:p14="http://schemas.microsoft.com/office/powerpoint/2010/main" val="20126128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384629" y="430475"/>
            <a:ext cx="8208226" cy="1309656"/>
          </a:xfrm>
        </p:spPr>
        <p:txBody>
          <a:bodyPr>
            <a:normAutofit/>
          </a:bodyPr>
          <a:lstStyle/>
          <a:p>
            <a:r>
              <a:rPr lang="nb-NO" sz="3800" b="0" dirty="0" smtClean="0">
                <a:solidFill>
                  <a:srgbClr val="124E91"/>
                </a:solidFill>
                <a:latin typeface="Arial" charset="0"/>
                <a:cs typeface="Arial" charset="0"/>
              </a:rPr>
              <a:t>Du er på lag med:</a:t>
            </a:r>
            <a:endParaRPr lang="nb-NO" dirty="0"/>
          </a:p>
        </p:txBody>
      </p:sp>
      <p:sp>
        <p:nvSpPr>
          <p:cNvPr id="3" name="Plassholder for innhold 2"/>
          <p:cNvSpPr>
            <a:spLocks noGrp="1"/>
          </p:cNvSpPr>
          <p:nvPr>
            <p:ph idx="1"/>
          </p:nvPr>
        </p:nvSpPr>
        <p:spPr/>
        <p:txBody>
          <a:bodyPr>
            <a:normAutofit/>
          </a:bodyPr>
          <a:lstStyle/>
          <a:p>
            <a:r>
              <a:rPr lang="nb-NO" dirty="0"/>
              <a:t>tillitsutvalget i egen bedrift</a:t>
            </a:r>
          </a:p>
          <a:p>
            <a:r>
              <a:rPr lang="nb-NO" dirty="0"/>
              <a:t>forbundsstyret og vår politiske ledelse</a:t>
            </a:r>
          </a:p>
          <a:p>
            <a:r>
              <a:rPr lang="nb-NO" dirty="0"/>
              <a:t>styrene i de geografiske avdelingene</a:t>
            </a:r>
          </a:p>
          <a:p>
            <a:r>
              <a:rPr lang="nb-NO" dirty="0"/>
              <a:t>Ca. 1 100 andre tillitsvalgte</a:t>
            </a:r>
          </a:p>
          <a:p>
            <a:r>
              <a:rPr lang="nb-NO" dirty="0"/>
              <a:t>sekretariatet (de ansatte i </a:t>
            </a:r>
            <a:br>
              <a:rPr lang="nb-NO" dirty="0"/>
            </a:br>
            <a:r>
              <a:rPr lang="nb-NO" dirty="0"/>
              <a:t>Finansforbundet)</a:t>
            </a:r>
          </a:p>
          <a:p>
            <a:r>
              <a:rPr lang="nb-NO" dirty="0"/>
              <a:t>samarbeidsorganisasjoner i </a:t>
            </a:r>
            <a:br>
              <a:rPr lang="nb-NO" dirty="0"/>
            </a:br>
            <a:r>
              <a:rPr lang="nb-NO" dirty="0"/>
              <a:t>Norden og internasjonalt</a:t>
            </a:r>
          </a:p>
          <a:p>
            <a:pPr marL="0" indent="0">
              <a:buNone/>
            </a:pPr>
            <a:endParaRPr lang="nb-NO" dirty="0"/>
          </a:p>
        </p:txBody>
      </p:sp>
      <p:pic>
        <p:nvPicPr>
          <p:cNvPr id="4" name="Picture 2" descr="F:\Kompetanse og organisasjon\E-læring 2012\Bilder\_MG_5661.tif"/>
          <p:cNvPicPr>
            <a:picLocks noChangeAspect="1" noChangeArrowheads="1"/>
          </p:cNvPicPr>
          <p:nvPr/>
        </p:nvPicPr>
        <p:blipFill rotWithShape="1">
          <a:blip r:embed="rId3" cstate="screen"/>
          <a:srcRect l="-1445" t="8926" r="1445" b="1330"/>
          <a:stretch/>
        </p:blipFill>
        <p:spPr bwMode="auto">
          <a:xfrm>
            <a:off x="7858124" y="789140"/>
            <a:ext cx="4333876" cy="5918548"/>
          </a:xfrm>
          <a:prstGeom prst="rect">
            <a:avLst/>
          </a:prstGeom>
          <a:noFill/>
        </p:spPr>
      </p:pic>
    </p:spTree>
    <p:extLst>
      <p:ext uri="{BB962C8B-B14F-4D97-AF65-F5344CB8AC3E}">
        <p14:creationId xmlns:p14="http://schemas.microsoft.com/office/powerpoint/2010/main" val="2337037965"/>
      </p:ext>
    </p:extLst>
  </p:cSld>
  <p:clrMapOvr>
    <a:masterClrMapping/>
  </p:clrMapOvr>
</p:sld>
</file>

<file path=ppt/theme/theme1.xml><?xml version="1.0" encoding="utf-8"?>
<a:theme xmlns:a="http://schemas.openxmlformats.org/drawingml/2006/main" name="finansforbundet_m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finansforbundet_m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Powerpoint M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PowerPoint" ma:contentTypeID="0x0101000BA834CC468B4F13A5F18A23810C503A00400D67D0BAB1984B93A04A91D826A116" ma:contentTypeVersion="0" ma:contentTypeDescription="" ma:contentTypeScope="" ma:versionID="124451161f8e90fc12d518c5bdda5803">
  <xsd:schema xmlns:xsd="http://www.w3.org/2001/XMLSchema" xmlns:xs="http://www.w3.org/2001/XMLSchema" xmlns:p="http://schemas.microsoft.com/office/2006/metadata/properties" xmlns:ns1="http://schemas.microsoft.com/sharepoint/v3" targetNamespace="http://schemas.microsoft.com/office/2006/metadata/properties" ma:root="true" ma:fieldsID="2330160aae3e2a1fc3863c09dc775a1f" ns1:_="">
    <xsd:import namespace="http://schemas.microsoft.com/sharepoint/v3"/>
    <xsd:element name="properties">
      <xsd:complexType>
        <xsd:sequence>
          <xsd:element name="documentManagement">
            <xsd:complexType>
              <xsd:all>
                <xsd:element ref="ns1:AGSCategory" minOccurs="0"/>
                <xsd:element ref="ns1:AGSUnderCategory" minOccurs="0"/>
                <xsd:element ref="ns1:AGSDescrip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AGSCategory" ma:index="0" nillable="true" ma:displayName="Kategori" ma:internalName="AGSCategory">
      <xsd:simpleType>
        <xsd:restriction base="dms:Text"/>
      </xsd:simpleType>
    </xsd:element>
    <xsd:element name="AGSUnderCategory" ma:index="1" nillable="true" ma:displayName="Underkategori" ma:internalName="AGSUnderCategory">
      <xsd:simpleType>
        <xsd:restriction base="dms:Text"/>
      </xsd:simpleType>
    </xsd:element>
    <xsd:element name="AGSDescription" ma:index="2" nillable="true" ma:displayName="Beskrivelse" ma:internalName="AGSDescription">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xsd:element ref="dc:title" minOccurs="0" maxOccurs="1"/>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AGSCategory xmlns="http://schemas.microsoft.com/sharepoint/v3">Kompetanse</AGSCategory>
    <AGSDescription xmlns="http://schemas.microsoft.com/sharepoint/v3" xsi:nil="true"/>
    <AGSUnderCategory xmlns="http://schemas.microsoft.com/sharepoint/v3">Grunnkurs 2</AGSUnderCategory>
  </documentManagement>
</p:properties>
</file>

<file path=customXml/itemProps1.xml><?xml version="1.0" encoding="utf-8"?>
<ds:datastoreItem xmlns:ds="http://schemas.openxmlformats.org/officeDocument/2006/customXml" ds:itemID="{BED80EFD-6525-4304-864D-D3B18BAAA8E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52C2475-433C-4D90-B537-850B8FE5E5E6}">
  <ds:schemaRefs>
    <ds:schemaRef ds:uri="http://purl.org/dc/elements/1.1/"/>
    <ds:schemaRef ds:uri="http://schemas.microsoft.com/office/2006/metadata/properties"/>
    <ds:schemaRef ds:uri="http://schemas.microsoft.com/office/infopath/2007/PartnerControls"/>
    <ds:schemaRef ds:uri="http://purl.org/dc/terms/"/>
    <ds:schemaRef ds:uri="http://schemas.microsoft.com/office/2006/documentManagement/types"/>
    <ds:schemaRef ds:uri="http://schemas.openxmlformats.org/package/2006/metadata/core-properties"/>
    <ds:schemaRef ds:uri="http://schemas.microsoft.com/sharepoint/v3"/>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24244</TotalTime>
  <Words>971</Words>
  <Application>Microsoft Office PowerPoint</Application>
  <PresentationFormat>Widescreen</PresentationFormat>
  <Paragraphs>99</Paragraphs>
  <Slides>10</Slides>
  <Notes>10</Notes>
  <HiddenSlides>0</HiddenSlides>
  <MMClips>0</MMClips>
  <ScaleCrop>false</ScaleCrop>
  <HeadingPairs>
    <vt:vector size="6" baseType="variant">
      <vt:variant>
        <vt:lpstr>Brukte skrifter</vt:lpstr>
      </vt:variant>
      <vt:variant>
        <vt:i4>5</vt:i4>
      </vt:variant>
      <vt:variant>
        <vt:lpstr>Tema</vt:lpstr>
      </vt:variant>
      <vt:variant>
        <vt:i4>3</vt:i4>
      </vt:variant>
      <vt:variant>
        <vt:lpstr>Lysbildetitler</vt:lpstr>
      </vt:variant>
      <vt:variant>
        <vt:i4>10</vt:i4>
      </vt:variant>
    </vt:vector>
  </HeadingPairs>
  <TitlesOfParts>
    <vt:vector size="18" baseType="lpstr">
      <vt:lpstr>.AppleSystemUIFont</vt:lpstr>
      <vt:lpstr>Arial</vt:lpstr>
      <vt:lpstr>Calibri</vt:lpstr>
      <vt:lpstr>Lucida Grande</vt:lpstr>
      <vt:lpstr>Wingdings</vt:lpstr>
      <vt:lpstr>finansforbundet_mal</vt:lpstr>
      <vt:lpstr>1_finansforbundet_mal</vt:lpstr>
      <vt:lpstr>Powerpoint Mal</vt:lpstr>
      <vt:lpstr>Velkommen til kurs</vt:lpstr>
      <vt:lpstr>Refleksjon fra din tid som tillitsvalgt</vt:lpstr>
      <vt:lpstr>Hvilke erfaringer har du med rollen som tillitsvalgt?</vt:lpstr>
      <vt:lpstr>Forventninger til kurset</vt:lpstr>
      <vt:lpstr>Når skal du bidra? Hva skal du gjøre?</vt:lpstr>
      <vt:lpstr>Attraktiv arbeidstaker      Attraktiv arbeidsgiver</vt:lpstr>
      <vt:lpstr>Dette gir det handlingsrom</vt:lpstr>
      <vt:lpstr>Dette begrenser handlingsrommet</vt:lpstr>
      <vt:lpstr>Du er på lag med:</vt:lpstr>
      <vt:lpstr>PowerPoint-presentasjon</vt:lpstr>
    </vt:vector>
  </TitlesOfParts>
  <Company>Finansforbundet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Inger Eline Romundgard</dc:creator>
  <cp:lastModifiedBy>Inger Eline Romundgard</cp:lastModifiedBy>
  <cp:revision>31</cp:revision>
  <cp:lastPrinted>2017-09-15T12:14:27Z</cp:lastPrinted>
  <dcterms:created xsi:type="dcterms:W3CDTF">2017-05-19T11:05:53Z</dcterms:created>
  <dcterms:modified xsi:type="dcterms:W3CDTF">2018-09-14T10:02:02Z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0x0101000BA834CC468B4F13A5F18A23810C503A00400D67D0BAB1984B93A04A91D826A116</vt:lpwstr>
  </property>
</Properties>
</file>